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naheim"/>
      <p:regular r:id="rId28"/>
    </p:embeddedFont>
    <p:embeddedFont>
      <p:font typeface="Bebas Neue"/>
      <p:regular r:id="rId29"/>
    </p:embeddedFont>
    <p:embeddedFont>
      <p:font typeface="Dela Gothic One"/>
      <p:regular r:id="rId30"/>
    </p:embeddedFont>
    <p:embeddedFont>
      <p:font typeface="PT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53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539"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naheim-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ebasNeu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regular.fntdata"/><Relationship Id="rId30" Type="http://schemas.openxmlformats.org/officeDocument/2006/relationships/font" Target="fonts/DelaGothicOne-regular.fntdata"/><Relationship Id="rId11" Type="http://schemas.openxmlformats.org/officeDocument/2006/relationships/slide" Target="slides/slide6.xml"/><Relationship Id="rId33" Type="http://schemas.openxmlformats.org/officeDocument/2006/relationships/font" Target="fonts/PTSans-italic.fntdata"/><Relationship Id="rId10" Type="http://schemas.openxmlformats.org/officeDocument/2006/relationships/slide" Target="slides/slide5.xml"/><Relationship Id="rId32" Type="http://schemas.openxmlformats.org/officeDocument/2006/relationships/font" Target="fonts/PT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T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435448908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435448908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P_w and P_t propagated upwards to make variable values more accessible.</a:t>
            </a:r>
            <a:endParaRPr>
              <a:solidFill>
                <a:schemeClr val="dk1"/>
              </a:solidFill>
            </a:endParaRPr>
          </a:p>
          <a:p>
            <a:pPr indent="0" lvl="0" marL="0" rtl="0" algn="l">
              <a:spcBef>
                <a:spcPts val="0"/>
              </a:spcBef>
              <a:spcAft>
                <a:spcPts val="0"/>
              </a:spcAft>
              <a:buNone/>
            </a:pPr>
            <a:r>
              <a:rPr lang="en">
                <a:solidFill>
                  <a:schemeClr val="dk1"/>
                </a:solidFill>
              </a:rPr>
              <a:t>A comparison metric was made to weigh the maximum extractable power (P_t) with the inertia of the rotating blades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435448908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435448908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435448908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435448908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Randomness in the wind source produces very large fluctuations in power output, reducing the reliability of simulation results.</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Eliminating the randomness in the wind source produced more replicable results.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Plotting the overall </a:t>
            </a:r>
            <a:r>
              <a:rPr i="1" lang="en" sz="1000">
                <a:solidFill>
                  <a:schemeClr val="dk1"/>
                </a:solidFill>
                <a:latin typeface="Times New Roman"/>
                <a:ea typeface="Times New Roman"/>
                <a:cs typeface="Times New Roman"/>
                <a:sym typeface="Times New Roman"/>
              </a:rPr>
              <a:t>P_t </a:t>
            </a:r>
            <a:r>
              <a:rPr lang="en" sz="1000">
                <a:solidFill>
                  <a:schemeClr val="dk1"/>
                </a:solidFill>
                <a:latin typeface="Times New Roman"/>
                <a:ea typeface="Times New Roman"/>
                <a:cs typeface="Times New Roman"/>
                <a:sym typeface="Times New Roman"/>
              </a:rPr>
              <a:t>against the maximum extractable wind power from each wind turbine (bottom) confirmed the CR-HAWT model successfully combines the power output of the two wind turbines to produce a greater maximum extractable wind power than the SR-HAWT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435448908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435448908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sweeps: comparison metric, power coefficient of contra turbine, and maximum extractable power</a:t>
            </a:r>
            <a:endParaRPr/>
          </a:p>
          <a:p>
            <a:pPr indent="0" lvl="0" marL="0" rtl="0" algn="l">
              <a:spcBef>
                <a:spcPts val="0"/>
              </a:spcBef>
              <a:spcAft>
                <a:spcPts val="0"/>
              </a:spcAft>
              <a:buNone/>
            </a:pPr>
            <a:r>
              <a:rPr lang="en"/>
              <a:t>Radius and inertia modified in each iteration of sweep</a:t>
            </a:r>
            <a:endParaRPr/>
          </a:p>
          <a:p>
            <a:pPr indent="0" lvl="0" marL="0" rtl="0" algn="l">
              <a:spcBef>
                <a:spcPts val="0"/>
              </a:spcBef>
              <a:spcAft>
                <a:spcPts val="0"/>
              </a:spcAft>
              <a:buNone/>
            </a:pPr>
            <a:r>
              <a:rPr lang="en"/>
              <a:t>Radius increases linearly from 22 to 60 meters and inertia increases </a:t>
            </a:r>
            <a:r>
              <a:rPr lang="en"/>
              <a:t>cubically</a:t>
            </a:r>
            <a:r>
              <a:rPr lang="en"/>
              <a:t> using the assumption that the mass the turbine increases proportionally with the length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373a5b981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373a5b981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435448908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435448908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The plot shows the sweep results.</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The ninth iteration (blue dashed) is the optimal rear rotor length of the wind turbine rated for 2 MWH is 38 meters, 2 meters less than the front rotor length.</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Results of the comparison metric sweep suggest that for wind speeds between 11-15 m/s, this 9th iteration is optimal</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e1983ad5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e1983ad5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wind speeds lower than 11 m/s smaller rear rotors appear to make the turbine more efficient. Simulations with a rear wind turbine smaller than the front rotor are shown as solid lines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435448908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435448908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rear rotor power coefficient analysis matched the results of the comparison metric fairly well. The same trend was observed where the smaller rear rotors performed better at lower wind speeds. In interesting thing to note is for rear rotors with lengths less than 38 meters (solid lines), the efficiency of the rotors approaches zero, suggesting a very low power output.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435448908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435448908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the P_t analysis confirms this is the case. The SR-HAWT example model reaches a final output of 2 megawatts, the same as the final output of the CR-HAWT models when the rear rotor is less than 38 meters. This sweep shows that despite the higher inertial values, having a rear rotor greater than or equal to the front rotor length can increase the power rating of the turbine.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37345ea1bb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37345ea1bb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e1983ad5e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e1983ad5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The results from the sweeps clearly indicate that a wind turbine rated for 2 MWH with a front rotor length of 40 meters would perform best with a rear rotor length of 38 meters. Wind speeds between 11-15 m/s were found to work best for this blade length.</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As blades change in size, the maximum angular velocity for the turbines changes inversely. Smaller blades can rotate faster, </a:t>
            </a:r>
            <a:r>
              <a:rPr lang="en" sz="1000">
                <a:solidFill>
                  <a:schemeClr val="dk1"/>
                </a:solidFill>
                <a:latin typeface="Times New Roman"/>
                <a:ea typeface="Times New Roman"/>
                <a:cs typeface="Times New Roman"/>
                <a:sym typeface="Times New Roman"/>
              </a:rPr>
              <a:t>meaning</a:t>
            </a:r>
            <a:r>
              <a:rPr lang="en" sz="1000">
                <a:solidFill>
                  <a:schemeClr val="dk1"/>
                </a:solidFill>
                <a:latin typeface="Times New Roman"/>
                <a:ea typeface="Times New Roman"/>
                <a:cs typeface="Times New Roman"/>
                <a:sym typeface="Times New Roman"/>
              </a:rPr>
              <a:t> if they were allowed to rotate faster in the model, then their power might not have dropped off halfway through the simulation</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37345ea1bb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37345ea1bb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373a5b981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373a5b981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7345ea1b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7345ea1b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37345ea1bb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37345ea1bb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35448908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435448908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rear rotor operates in the wake of the front rotor, resulting in reduced turbulence and increased wind flow, which can generate more electricity with greater efficiency from the available wind sources.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35448908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35448908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435448908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435448908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435448908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435448908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The library includes a standard wind turbine model, a single rotor HAWT (SR-HAWT) rated for 2 MWH, which is modeled as a permanent magnet synchronous motor (PMSM) with a fixed stator. The library also includes data specifying constants and equations relevant to this type of wind turbine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435448908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435448908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45000"/>
          </a:blip>
          <a:srcRect b="0" l="3218" r="3209" t="0"/>
          <a:stretch/>
        </p:blipFill>
        <p:spPr>
          <a:xfrm>
            <a:off x="0" y="2"/>
            <a:ext cx="9144003" cy="5143777"/>
          </a:xfrm>
          <a:prstGeom prst="rect">
            <a:avLst/>
          </a:prstGeom>
          <a:noFill/>
          <a:ln>
            <a:noFill/>
          </a:ln>
        </p:spPr>
      </p:pic>
      <p:sp>
        <p:nvSpPr>
          <p:cNvPr id="10" name="Google Shape;10;p2"/>
          <p:cNvSpPr txBox="1"/>
          <p:nvPr>
            <p:ph type="ctrTitle"/>
          </p:nvPr>
        </p:nvSpPr>
        <p:spPr>
          <a:xfrm>
            <a:off x="1189350" y="1353875"/>
            <a:ext cx="6765300" cy="1746000"/>
          </a:xfrm>
          <a:prstGeom prst="rect">
            <a:avLst/>
          </a:prstGeom>
          <a:solidFill>
            <a:srgbClr val="323838">
              <a:alpha val="63520"/>
            </a:srgbClr>
          </a:solidFill>
        </p:spPr>
        <p:txBody>
          <a:bodyPr anchorCtr="0" anchor="t" bIns="91425" lIns="91425" spcFirstLastPara="1" rIns="91425" wrap="square" tIns="91425">
            <a:noAutofit/>
          </a:bodyPr>
          <a:lstStyle>
            <a:lvl1pPr lvl="0" algn="ctr">
              <a:lnSpc>
                <a:spcPct val="80000"/>
              </a:lnSpc>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307600" y="3247750"/>
            <a:ext cx="4528800" cy="475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highlight>
                  <a:schemeClr val="dk1"/>
                </a:highl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615275" y="-1182192"/>
            <a:ext cx="3443400" cy="3443400"/>
            <a:chOff x="-1615275" y="-1182192"/>
            <a:chExt cx="3443400" cy="3443400"/>
          </a:xfrm>
        </p:grpSpPr>
        <p:sp>
          <p:nvSpPr>
            <p:cNvPr id="13" name="Google Shape;13;p2"/>
            <p:cNvSpPr/>
            <p:nvPr/>
          </p:nvSpPr>
          <p:spPr>
            <a:xfrm flipH="1" rot="-8100000">
              <a:off x="-1356438" y="-432481"/>
              <a:ext cx="2925725" cy="1943978"/>
            </a:xfrm>
            <a:prstGeom prst="arc">
              <a:avLst>
                <a:gd fmla="val 11342262"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6024334">
              <a:off x="-1324624" y="-447723"/>
              <a:ext cx="2885149" cy="1916966"/>
            </a:xfrm>
            <a:prstGeom prst="arc">
              <a:avLst>
                <a:gd fmla="val 8981573" name="adj1"/>
                <a:gd fmla="val 890250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5400000">
              <a:off x="1243974" y="982600"/>
              <a:ext cx="189300" cy="189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pic>
        <p:nvPicPr>
          <p:cNvPr id="98" name="Google Shape;98;p11"/>
          <p:cNvPicPr preferRelativeResize="0"/>
          <p:nvPr/>
        </p:nvPicPr>
        <p:blipFill rotWithShape="1">
          <a:blip r:embed="rId2">
            <a:alphaModFix amt="45000"/>
          </a:blip>
          <a:srcRect b="0" l="3218" r="3209" t="0"/>
          <a:stretch/>
        </p:blipFill>
        <p:spPr>
          <a:xfrm rot="10800000">
            <a:off x="-1" y="-138"/>
            <a:ext cx="9144003" cy="5143777"/>
          </a:xfrm>
          <a:prstGeom prst="rect">
            <a:avLst/>
          </a:prstGeom>
          <a:noFill/>
          <a:ln>
            <a:noFill/>
          </a:ln>
        </p:spPr>
      </p:pic>
      <p:sp>
        <p:nvSpPr>
          <p:cNvPr id="99" name="Google Shape;99;p11"/>
          <p:cNvSpPr txBox="1"/>
          <p:nvPr>
            <p:ph hasCustomPrompt="1" type="title"/>
          </p:nvPr>
        </p:nvSpPr>
        <p:spPr>
          <a:xfrm>
            <a:off x="942975" y="1791625"/>
            <a:ext cx="7257900" cy="1324500"/>
          </a:xfrm>
          <a:prstGeom prst="rect">
            <a:avLst/>
          </a:prstGeom>
          <a:solidFill>
            <a:srgbClr val="323838">
              <a:alpha val="63520"/>
            </a:srgbClr>
          </a:solidFill>
        </p:spPr>
        <p:txBody>
          <a:bodyPr anchorCtr="0" anchor="b" bIns="91425" lIns="91425" spcFirstLastPara="1" rIns="91425" wrap="square" tIns="91425">
            <a:noAutofit/>
          </a:bodyPr>
          <a:lstStyle>
            <a:lvl1pPr lvl="0" algn="ctr">
              <a:spcBef>
                <a:spcPts val="0"/>
              </a:spcBef>
              <a:spcAft>
                <a:spcPts val="0"/>
              </a:spcAft>
              <a:buSzPts val="9600"/>
              <a:buNone/>
              <a:defRPr sz="71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0" name="Google Shape;100;p11"/>
          <p:cNvSpPr txBox="1"/>
          <p:nvPr>
            <p:ph idx="1" type="subTitle"/>
          </p:nvPr>
        </p:nvSpPr>
        <p:spPr>
          <a:xfrm>
            <a:off x="943125" y="3116200"/>
            <a:ext cx="72579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highlight>
                  <a:schemeClr val="dk1"/>
                </a:highlight>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01" name="Google Shape;101;p11"/>
          <p:cNvGrpSpPr/>
          <p:nvPr/>
        </p:nvGrpSpPr>
        <p:grpSpPr>
          <a:xfrm rot="-10156802">
            <a:off x="2628995" y="3781335"/>
            <a:ext cx="3886010" cy="3567426"/>
            <a:chOff x="2731770" y="-1577526"/>
            <a:chExt cx="3886200" cy="3567600"/>
          </a:xfrm>
        </p:grpSpPr>
        <p:sp>
          <p:nvSpPr>
            <p:cNvPr id="102" name="Google Shape;102;p11"/>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flipH="1" rot="-10080848">
              <a:off x="3705231" y="1311779"/>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105" name="Shape 1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mt="40000"/>
          </a:blip>
          <a:srcRect b="29381" l="5091" r="11582" t="5006"/>
          <a:stretch/>
        </p:blipFill>
        <p:spPr>
          <a:xfrm flipH="1">
            <a:off x="0" y="0"/>
            <a:ext cx="9144003" cy="5143498"/>
          </a:xfrm>
          <a:prstGeom prst="rect">
            <a:avLst/>
          </a:prstGeom>
          <a:noFill/>
          <a:ln>
            <a:noFill/>
          </a:ln>
        </p:spPr>
      </p:pic>
      <p:sp>
        <p:nvSpPr>
          <p:cNvPr id="108" name="Google Shape;10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13"/>
          <p:cNvSpPr txBox="1"/>
          <p:nvPr>
            <p:ph idx="1" type="subTitle"/>
          </p:nvPr>
        </p:nvSpPr>
        <p:spPr>
          <a:xfrm>
            <a:off x="2268400" y="20696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 name="Google Shape;110;p13"/>
          <p:cNvSpPr txBox="1"/>
          <p:nvPr>
            <p:ph idx="2" type="subTitle"/>
          </p:nvPr>
        </p:nvSpPr>
        <p:spPr>
          <a:xfrm>
            <a:off x="5761719" y="20696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 name="Google Shape;111;p13"/>
          <p:cNvSpPr txBox="1"/>
          <p:nvPr>
            <p:ph idx="3" type="subTitle"/>
          </p:nvPr>
        </p:nvSpPr>
        <p:spPr>
          <a:xfrm>
            <a:off x="2268400" y="35030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 name="Google Shape;112;p13"/>
          <p:cNvSpPr txBox="1"/>
          <p:nvPr>
            <p:ph idx="4" type="subTitle"/>
          </p:nvPr>
        </p:nvSpPr>
        <p:spPr>
          <a:xfrm>
            <a:off x="5761719" y="35030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 name="Google Shape;113;p13"/>
          <p:cNvSpPr txBox="1"/>
          <p:nvPr>
            <p:ph hasCustomPrompt="1" idx="5" type="title"/>
          </p:nvPr>
        </p:nvSpPr>
        <p:spPr>
          <a:xfrm>
            <a:off x="1076775" y="1500400"/>
            <a:ext cx="992100" cy="802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hasCustomPrompt="1" idx="6" type="title"/>
          </p:nvPr>
        </p:nvSpPr>
        <p:spPr>
          <a:xfrm>
            <a:off x="1076775" y="2979800"/>
            <a:ext cx="991500" cy="804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hasCustomPrompt="1" idx="7" type="title"/>
          </p:nvPr>
        </p:nvSpPr>
        <p:spPr>
          <a:xfrm>
            <a:off x="4734037" y="1500400"/>
            <a:ext cx="992100" cy="804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p:nvPr>
            <p:ph hasCustomPrompt="1" idx="8" type="title"/>
          </p:nvPr>
        </p:nvSpPr>
        <p:spPr>
          <a:xfrm>
            <a:off x="4734037" y="2979800"/>
            <a:ext cx="992100" cy="804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9" type="subTitle"/>
          </p:nvPr>
        </p:nvSpPr>
        <p:spPr>
          <a:xfrm>
            <a:off x="2268400" y="1500400"/>
            <a:ext cx="2305500" cy="7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 name="Google Shape;118;p13"/>
          <p:cNvSpPr txBox="1"/>
          <p:nvPr>
            <p:ph idx="13" type="subTitle"/>
          </p:nvPr>
        </p:nvSpPr>
        <p:spPr>
          <a:xfrm>
            <a:off x="5761725" y="1500400"/>
            <a:ext cx="2305500" cy="7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 name="Google Shape;119;p13"/>
          <p:cNvSpPr txBox="1"/>
          <p:nvPr>
            <p:ph idx="14" type="subTitle"/>
          </p:nvPr>
        </p:nvSpPr>
        <p:spPr>
          <a:xfrm>
            <a:off x="2268400" y="2979800"/>
            <a:ext cx="2305500" cy="70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 name="Google Shape;120;p13"/>
          <p:cNvSpPr txBox="1"/>
          <p:nvPr>
            <p:ph idx="15" type="subTitle"/>
          </p:nvPr>
        </p:nvSpPr>
        <p:spPr>
          <a:xfrm>
            <a:off x="5761725" y="2979800"/>
            <a:ext cx="2305500" cy="70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21" name="Google Shape;121;p13"/>
          <p:cNvGrpSpPr/>
          <p:nvPr/>
        </p:nvGrpSpPr>
        <p:grpSpPr>
          <a:xfrm flipH="1">
            <a:off x="-2324035" y="3372580"/>
            <a:ext cx="3824408" cy="4028331"/>
            <a:chOff x="7458140" y="3401155"/>
            <a:chExt cx="3824408" cy="4028331"/>
          </a:xfrm>
        </p:grpSpPr>
        <p:sp>
          <p:nvSpPr>
            <p:cNvPr id="122" name="Google Shape;122;p13"/>
            <p:cNvSpPr/>
            <p:nvPr/>
          </p:nvSpPr>
          <p:spPr>
            <a:xfrm rot="-6300209">
              <a:off x="8376925" y="3694733"/>
              <a:ext cx="2612044" cy="2612044"/>
            </a:xfrm>
            <a:prstGeom prst="arc">
              <a:avLst>
                <a:gd fmla="val 16200000" name="adj1"/>
                <a:gd fmla="val 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rot="-4397320">
              <a:off x="7810759" y="4348359"/>
              <a:ext cx="2721960" cy="2761155"/>
            </a:xfrm>
            <a:prstGeom prst="arc">
              <a:avLst>
                <a:gd fmla="val 16200000" name="adj1"/>
                <a:gd fmla="val 2109820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rot="4620704">
              <a:off x="8554532" y="4048590"/>
              <a:ext cx="202891" cy="20289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5" name="Shape 125"/>
        <p:cNvGrpSpPr/>
        <p:nvPr/>
      </p:nvGrpSpPr>
      <p:grpSpPr>
        <a:xfrm>
          <a:off x="0" y="0"/>
          <a:ext cx="0" cy="0"/>
          <a:chOff x="0" y="0"/>
          <a:chExt cx="0" cy="0"/>
        </a:xfrm>
      </p:grpSpPr>
      <p:pic>
        <p:nvPicPr>
          <p:cNvPr id="126" name="Google Shape;126;p14"/>
          <p:cNvPicPr preferRelativeResize="0"/>
          <p:nvPr/>
        </p:nvPicPr>
        <p:blipFill rotWithShape="1">
          <a:blip r:embed="rId2">
            <a:alphaModFix amt="40000"/>
          </a:blip>
          <a:srcRect b="29381" l="5091" r="11582" t="5006"/>
          <a:stretch/>
        </p:blipFill>
        <p:spPr>
          <a:xfrm>
            <a:off x="0" y="0"/>
            <a:ext cx="9144003" cy="5143498"/>
          </a:xfrm>
          <a:prstGeom prst="rect">
            <a:avLst/>
          </a:prstGeom>
          <a:noFill/>
          <a:ln>
            <a:noFill/>
          </a:ln>
        </p:spPr>
      </p:pic>
      <p:sp>
        <p:nvSpPr>
          <p:cNvPr id="127" name="Google Shape;12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8" name="Google Shape;128;p14"/>
          <p:cNvGrpSpPr/>
          <p:nvPr/>
        </p:nvGrpSpPr>
        <p:grpSpPr>
          <a:xfrm flipH="1" rot="-1348492">
            <a:off x="-1759229" y="3610926"/>
            <a:ext cx="3886422" cy="3567804"/>
            <a:chOff x="2731770" y="-1577526"/>
            <a:chExt cx="3886200" cy="3567600"/>
          </a:xfrm>
        </p:grpSpPr>
        <p:sp>
          <p:nvSpPr>
            <p:cNvPr id="129" name="Google Shape;129;p14"/>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32" name="Shape 132"/>
        <p:cNvGrpSpPr/>
        <p:nvPr/>
      </p:nvGrpSpPr>
      <p:grpSpPr>
        <a:xfrm>
          <a:off x="0" y="0"/>
          <a:ext cx="0" cy="0"/>
          <a:chOff x="0" y="0"/>
          <a:chExt cx="0" cy="0"/>
        </a:xfrm>
      </p:grpSpPr>
      <p:pic>
        <p:nvPicPr>
          <p:cNvPr id="133" name="Google Shape;133;p15"/>
          <p:cNvPicPr preferRelativeResize="0"/>
          <p:nvPr/>
        </p:nvPicPr>
        <p:blipFill rotWithShape="1">
          <a:blip r:embed="rId2">
            <a:alphaModFix amt="30000"/>
          </a:blip>
          <a:srcRect b="7842" l="0" r="0" t="7825"/>
          <a:stretch/>
        </p:blipFill>
        <p:spPr>
          <a:xfrm>
            <a:off x="0" y="0"/>
            <a:ext cx="9144003" cy="5143499"/>
          </a:xfrm>
          <a:prstGeom prst="rect">
            <a:avLst/>
          </a:prstGeom>
          <a:noFill/>
          <a:ln>
            <a:noFill/>
          </a:ln>
        </p:spPr>
      </p:pic>
      <p:sp>
        <p:nvSpPr>
          <p:cNvPr id="134" name="Google Shape;13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5" name="Google Shape;135;p15"/>
          <p:cNvGrpSpPr/>
          <p:nvPr/>
        </p:nvGrpSpPr>
        <p:grpSpPr>
          <a:xfrm flipH="1" rot="-3697996">
            <a:off x="6697282" y="3905948"/>
            <a:ext cx="3886091" cy="3567500"/>
            <a:chOff x="2731770" y="-1577526"/>
            <a:chExt cx="3886200" cy="3567600"/>
          </a:xfrm>
        </p:grpSpPr>
        <p:sp>
          <p:nvSpPr>
            <p:cNvPr id="136" name="Google Shape;136;p15"/>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5"/>
          <p:cNvGrpSpPr/>
          <p:nvPr/>
        </p:nvGrpSpPr>
        <p:grpSpPr>
          <a:xfrm flipH="1" rot="-3697996">
            <a:off x="-2189543" y="-2113852"/>
            <a:ext cx="3886091" cy="3567500"/>
            <a:chOff x="2731770" y="-1577526"/>
            <a:chExt cx="3886200" cy="3567600"/>
          </a:xfrm>
        </p:grpSpPr>
        <p:sp>
          <p:nvSpPr>
            <p:cNvPr id="140" name="Google Shape;140;p15"/>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43" name="Shape 143"/>
        <p:cNvGrpSpPr/>
        <p:nvPr/>
      </p:nvGrpSpPr>
      <p:grpSpPr>
        <a:xfrm>
          <a:off x="0" y="0"/>
          <a:ext cx="0" cy="0"/>
          <a:chOff x="0" y="0"/>
          <a:chExt cx="0" cy="0"/>
        </a:xfrm>
      </p:grpSpPr>
      <p:pic>
        <p:nvPicPr>
          <p:cNvPr id="144" name="Google Shape;144;p16"/>
          <p:cNvPicPr preferRelativeResize="0"/>
          <p:nvPr/>
        </p:nvPicPr>
        <p:blipFill rotWithShape="1">
          <a:blip r:embed="rId2">
            <a:alphaModFix amt="40000"/>
          </a:blip>
          <a:srcRect b="29381" l="5091" r="11582" t="5006"/>
          <a:stretch/>
        </p:blipFill>
        <p:spPr>
          <a:xfrm rot="10800000">
            <a:off x="0" y="0"/>
            <a:ext cx="9144003" cy="5143498"/>
          </a:xfrm>
          <a:prstGeom prst="rect">
            <a:avLst/>
          </a:prstGeom>
          <a:noFill/>
          <a:ln>
            <a:noFill/>
          </a:ln>
        </p:spPr>
      </p:pic>
      <p:sp>
        <p:nvSpPr>
          <p:cNvPr id="145" name="Google Shape;14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6" name="Google Shape;146;p16"/>
          <p:cNvGrpSpPr/>
          <p:nvPr/>
        </p:nvGrpSpPr>
        <p:grpSpPr>
          <a:xfrm flipH="1" rot="10253171">
            <a:off x="7849804" y="-1342188"/>
            <a:ext cx="3886296" cy="3567688"/>
            <a:chOff x="2731770" y="-1577526"/>
            <a:chExt cx="3886200" cy="3567600"/>
          </a:xfrm>
        </p:grpSpPr>
        <p:sp>
          <p:nvSpPr>
            <p:cNvPr id="147" name="Google Shape;147;p16"/>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6"/>
          <p:cNvGrpSpPr/>
          <p:nvPr/>
        </p:nvGrpSpPr>
        <p:grpSpPr>
          <a:xfrm flipH="1" rot="-9799362">
            <a:off x="-1315730" y="3944029"/>
            <a:ext cx="3886458" cy="3567837"/>
            <a:chOff x="2731770" y="-1577526"/>
            <a:chExt cx="3886200" cy="3567600"/>
          </a:xfrm>
        </p:grpSpPr>
        <p:sp>
          <p:nvSpPr>
            <p:cNvPr id="151" name="Google Shape;151;p16"/>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54" name="Shape 154"/>
        <p:cNvGrpSpPr/>
        <p:nvPr/>
      </p:nvGrpSpPr>
      <p:grpSpPr>
        <a:xfrm>
          <a:off x="0" y="0"/>
          <a:ext cx="0" cy="0"/>
          <a:chOff x="0" y="0"/>
          <a:chExt cx="0" cy="0"/>
        </a:xfrm>
      </p:grpSpPr>
      <p:pic>
        <p:nvPicPr>
          <p:cNvPr id="155" name="Google Shape;155;p17"/>
          <p:cNvPicPr preferRelativeResize="0"/>
          <p:nvPr/>
        </p:nvPicPr>
        <p:blipFill rotWithShape="1">
          <a:blip r:embed="rId2">
            <a:alphaModFix amt="40000"/>
          </a:blip>
          <a:srcRect b="29381" l="5091" r="11582" t="5006"/>
          <a:stretch/>
        </p:blipFill>
        <p:spPr>
          <a:xfrm>
            <a:off x="0" y="0"/>
            <a:ext cx="9144003" cy="5143498"/>
          </a:xfrm>
          <a:prstGeom prst="rect">
            <a:avLst/>
          </a:prstGeom>
          <a:noFill/>
          <a:ln>
            <a:noFill/>
          </a:ln>
        </p:spPr>
      </p:pic>
      <p:sp>
        <p:nvSpPr>
          <p:cNvPr id="156" name="Google Shape;15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57" name="Google Shape;157;p17"/>
          <p:cNvGrpSpPr/>
          <p:nvPr/>
        </p:nvGrpSpPr>
        <p:grpSpPr>
          <a:xfrm flipH="1" rot="339865">
            <a:off x="-2692263" y="2820225"/>
            <a:ext cx="3886133" cy="3567539"/>
            <a:chOff x="2731770" y="-1577526"/>
            <a:chExt cx="3886200" cy="3567600"/>
          </a:xfrm>
        </p:grpSpPr>
        <p:sp>
          <p:nvSpPr>
            <p:cNvPr id="158" name="Google Shape;158;p17"/>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1" name="Shape 161"/>
        <p:cNvGrpSpPr/>
        <p:nvPr/>
      </p:nvGrpSpPr>
      <p:grpSpPr>
        <a:xfrm>
          <a:off x="0" y="0"/>
          <a:ext cx="0" cy="0"/>
          <a:chOff x="0" y="0"/>
          <a:chExt cx="0" cy="0"/>
        </a:xfrm>
      </p:grpSpPr>
      <p:pic>
        <p:nvPicPr>
          <p:cNvPr id="162" name="Google Shape;162;p18"/>
          <p:cNvPicPr preferRelativeResize="0"/>
          <p:nvPr/>
        </p:nvPicPr>
        <p:blipFill rotWithShape="1">
          <a:blip r:embed="rId2">
            <a:alphaModFix amt="40000"/>
          </a:blip>
          <a:srcRect b="7009" l="1217" r="608" t="20652"/>
          <a:stretch/>
        </p:blipFill>
        <p:spPr>
          <a:xfrm flipH="1" rot="10800000">
            <a:off x="0" y="0"/>
            <a:ext cx="9144003" cy="5210175"/>
          </a:xfrm>
          <a:prstGeom prst="rect">
            <a:avLst/>
          </a:prstGeom>
          <a:noFill/>
          <a:ln>
            <a:noFill/>
          </a:ln>
        </p:spPr>
      </p:pic>
      <p:sp>
        <p:nvSpPr>
          <p:cNvPr id="163" name="Google Shape;163;p18"/>
          <p:cNvSpPr txBox="1"/>
          <p:nvPr>
            <p:ph type="title"/>
          </p:nvPr>
        </p:nvSpPr>
        <p:spPr>
          <a:xfrm>
            <a:off x="1226400" y="3100325"/>
            <a:ext cx="6691200" cy="56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4" name="Google Shape;164;p18"/>
          <p:cNvSpPr txBox="1"/>
          <p:nvPr>
            <p:ph idx="1" type="subTitle"/>
          </p:nvPr>
        </p:nvSpPr>
        <p:spPr>
          <a:xfrm>
            <a:off x="1226400" y="1511313"/>
            <a:ext cx="6691200" cy="1478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solidFill>
                  <a:schemeClr val="accent1"/>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65" name="Google Shape;165;p18"/>
          <p:cNvGrpSpPr/>
          <p:nvPr/>
        </p:nvGrpSpPr>
        <p:grpSpPr>
          <a:xfrm flipH="1">
            <a:off x="-1501575" y="2670474"/>
            <a:ext cx="3886200" cy="3567600"/>
            <a:chOff x="2731770" y="-1577526"/>
            <a:chExt cx="3886200" cy="3567600"/>
          </a:xfrm>
        </p:grpSpPr>
        <p:sp>
          <p:nvSpPr>
            <p:cNvPr id="166" name="Google Shape;166;p18"/>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8"/>
          <p:cNvGrpSpPr/>
          <p:nvPr/>
        </p:nvGrpSpPr>
        <p:grpSpPr>
          <a:xfrm flipH="1" rot="7541372">
            <a:off x="7851396" y="2555502"/>
            <a:ext cx="3886247" cy="3567644"/>
            <a:chOff x="2731770" y="-1577526"/>
            <a:chExt cx="3886200" cy="3567600"/>
          </a:xfrm>
        </p:grpSpPr>
        <p:sp>
          <p:nvSpPr>
            <p:cNvPr id="170" name="Google Shape;170;p18"/>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3" name="Shape 173"/>
        <p:cNvGrpSpPr/>
        <p:nvPr/>
      </p:nvGrpSpPr>
      <p:grpSpPr>
        <a:xfrm>
          <a:off x="0" y="0"/>
          <a:ext cx="0" cy="0"/>
          <a:chOff x="0" y="0"/>
          <a:chExt cx="0" cy="0"/>
        </a:xfrm>
      </p:grpSpPr>
      <p:pic>
        <p:nvPicPr>
          <p:cNvPr id="174" name="Google Shape;174;p19"/>
          <p:cNvPicPr preferRelativeResize="0"/>
          <p:nvPr/>
        </p:nvPicPr>
        <p:blipFill rotWithShape="1">
          <a:blip r:embed="rId2">
            <a:alphaModFix amt="45000"/>
          </a:blip>
          <a:srcRect b="10021" l="3402" r="3625" t="16771"/>
          <a:stretch/>
        </p:blipFill>
        <p:spPr>
          <a:xfrm flipH="1" rot="10800000">
            <a:off x="0" y="0"/>
            <a:ext cx="9144003" cy="5143498"/>
          </a:xfrm>
          <a:prstGeom prst="rect">
            <a:avLst/>
          </a:prstGeom>
          <a:noFill/>
          <a:ln>
            <a:noFill/>
          </a:ln>
        </p:spPr>
      </p:pic>
      <p:sp>
        <p:nvSpPr>
          <p:cNvPr id="175" name="Google Shape;175;p19"/>
          <p:cNvSpPr txBox="1"/>
          <p:nvPr>
            <p:ph type="title"/>
          </p:nvPr>
        </p:nvSpPr>
        <p:spPr>
          <a:xfrm>
            <a:off x="945750" y="1152302"/>
            <a:ext cx="3594000" cy="19455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19"/>
          <p:cNvSpPr txBox="1"/>
          <p:nvPr>
            <p:ph idx="1" type="subTitle"/>
          </p:nvPr>
        </p:nvSpPr>
        <p:spPr>
          <a:xfrm>
            <a:off x="945750" y="3097875"/>
            <a:ext cx="3594000" cy="77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7" name="Google Shape;177;p19"/>
          <p:cNvSpPr/>
          <p:nvPr>
            <p:ph idx="2" type="pic"/>
          </p:nvPr>
        </p:nvSpPr>
        <p:spPr>
          <a:xfrm>
            <a:off x="4759650" y="690300"/>
            <a:ext cx="3438600" cy="3762900"/>
          </a:xfrm>
          <a:prstGeom prst="ellipse">
            <a:avLst/>
          </a:prstGeom>
          <a:noFill/>
          <a:ln>
            <a:noFill/>
          </a:ln>
        </p:spPr>
      </p:sp>
      <p:grpSp>
        <p:nvGrpSpPr>
          <p:cNvPr id="178" name="Google Shape;178;p19"/>
          <p:cNvGrpSpPr/>
          <p:nvPr/>
        </p:nvGrpSpPr>
        <p:grpSpPr>
          <a:xfrm flipH="1">
            <a:off x="-2396925" y="3375324"/>
            <a:ext cx="3886200" cy="3567600"/>
            <a:chOff x="2731770" y="-1577526"/>
            <a:chExt cx="3886200" cy="3567600"/>
          </a:xfrm>
        </p:grpSpPr>
        <p:sp>
          <p:nvSpPr>
            <p:cNvPr id="179" name="Google Shape;179;p19"/>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9"/>
          <p:cNvGrpSpPr/>
          <p:nvPr/>
        </p:nvGrpSpPr>
        <p:grpSpPr>
          <a:xfrm flipH="1" rot="7541372">
            <a:off x="7432296" y="-2275698"/>
            <a:ext cx="3886247" cy="3567644"/>
            <a:chOff x="2731770" y="-1577526"/>
            <a:chExt cx="3886200" cy="3567600"/>
          </a:xfrm>
        </p:grpSpPr>
        <p:sp>
          <p:nvSpPr>
            <p:cNvPr id="183" name="Google Shape;183;p19"/>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flipH="1" rot="-10080848">
              <a:off x="3011379" y="144965"/>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mt="45000"/>
          </a:blip>
          <a:srcRect b="38194" l="32615" r="2102" t="10365"/>
          <a:stretch/>
        </p:blipFill>
        <p:spPr>
          <a:xfrm flipH="1" rot="10800000">
            <a:off x="-21500" y="-12426"/>
            <a:ext cx="9184323" cy="5169876"/>
          </a:xfrm>
          <a:prstGeom prst="rect">
            <a:avLst/>
          </a:prstGeom>
          <a:noFill/>
          <a:ln>
            <a:noFill/>
          </a:ln>
        </p:spPr>
      </p:pic>
      <p:sp>
        <p:nvSpPr>
          <p:cNvPr id="188" name="Google Shape;188;p20"/>
          <p:cNvSpPr txBox="1"/>
          <p:nvPr>
            <p:ph type="title"/>
          </p:nvPr>
        </p:nvSpPr>
        <p:spPr>
          <a:xfrm>
            <a:off x="1019488" y="1680163"/>
            <a:ext cx="3194700" cy="1054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20"/>
          <p:cNvSpPr txBox="1"/>
          <p:nvPr>
            <p:ph idx="1" type="subTitle"/>
          </p:nvPr>
        </p:nvSpPr>
        <p:spPr>
          <a:xfrm>
            <a:off x="1019488" y="2658138"/>
            <a:ext cx="3194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90" name="Google Shape;190;p20"/>
          <p:cNvGrpSpPr/>
          <p:nvPr/>
        </p:nvGrpSpPr>
        <p:grpSpPr>
          <a:xfrm flipH="1">
            <a:off x="-1834950" y="3241974"/>
            <a:ext cx="3886200" cy="3567600"/>
            <a:chOff x="2731770" y="-1577526"/>
            <a:chExt cx="3886200" cy="3567600"/>
          </a:xfrm>
        </p:grpSpPr>
        <p:sp>
          <p:nvSpPr>
            <p:cNvPr id="191" name="Google Shape;191;p20"/>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20"/>
          <p:cNvGrpSpPr/>
          <p:nvPr/>
        </p:nvGrpSpPr>
        <p:grpSpPr>
          <a:xfrm flipH="1" rot="8918887">
            <a:off x="7335301" y="-1941964"/>
            <a:ext cx="3886255" cy="3567650"/>
            <a:chOff x="2731770" y="-1577526"/>
            <a:chExt cx="3886200" cy="3567600"/>
          </a:xfrm>
        </p:grpSpPr>
        <p:sp>
          <p:nvSpPr>
            <p:cNvPr id="195" name="Google Shape;195;p20"/>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mt="50000"/>
          </a:blip>
          <a:srcRect b="22899" l="1149" r="6146" t="4102"/>
          <a:stretch/>
        </p:blipFill>
        <p:spPr>
          <a:xfrm flipH="1">
            <a:off x="3" y="0"/>
            <a:ext cx="9143997" cy="5143498"/>
          </a:xfrm>
          <a:prstGeom prst="rect">
            <a:avLst/>
          </a:prstGeom>
          <a:noFill/>
          <a:ln>
            <a:noFill/>
          </a:ln>
        </p:spPr>
      </p:pic>
      <p:sp>
        <p:nvSpPr>
          <p:cNvPr id="18" name="Google Shape;18;p3"/>
          <p:cNvSpPr txBox="1"/>
          <p:nvPr>
            <p:ph type="title"/>
          </p:nvPr>
        </p:nvSpPr>
        <p:spPr>
          <a:xfrm>
            <a:off x="2280713" y="2343588"/>
            <a:ext cx="4566300" cy="1395600"/>
          </a:xfrm>
          <a:prstGeom prst="rect">
            <a:avLst/>
          </a:prstGeom>
          <a:solidFill>
            <a:srgbClr val="323838">
              <a:alpha val="63520"/>
            </a:srgbClr>
          </a:solidFill>
        </p:spPr>
        <p:txBody>
          <a:bodyPr anchorCtr="0" anchor="t" bIns="91425" lIns="91425" spcFirstLastPara="1" rIns="91425" wrap="square" tIns="91425">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2296988" y="955525"/>
            <a:ext cx="4566300" cy="135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86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p:nvPr>
            <p:ph idx="1" type="subTitle"/>
          </p:nvPr>
        </p:nvSpPr>
        <p:spPr>
          <a:xfrm>
            <a:off x="2280713" y="3739188"/>
            <a:ext cx="4566300" cy="37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highlight>
                  <a:schemeClr val="dk1"/>
                </a:highligh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1" name="Google Shape;21;p3"/>
          <p:cNvGrpSpPr/>
          <p:nvPr/>
        </p:nvGrpSpPr>
        <p:grpSpPr>
          <a:xfrm>
            <a:off x="6001302" y="3556648"/>
            <a:ext cx="3999900" cy="4143600"/>
            <a:chOff x="6001302" y="3556648"/>
            <a:chExt cx="3999900" cy="4143600"/>
          </a:xfrm>
        </p:grpSpPr>
        <p:sp>
          <p:nvSpPr>
            <p:cNvPr id="22" name="Google Shape;22;p3"/>
            <p:cNvSpPr/>
            <p:nvPr/>
          </p:nvSpPr>
          <p:spPr>
            <a:xfrm flipH="1" rot="7412452">
              <a:off x="6311581" y="4481963"/>
              <a:ext cx="3451024" cy="2292971"/>
            </a:xfrm>
            <a:prstGeom prst="arc">
              <a:avLst>
                <a:gd fmla="val 11945826" name="adj1"/>
                <a:gd fmla="val 1188237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9488314">
              <a:off x="6299687" y="4491357"/>
              <a:ext cx="3403129" cy="2261213"/>
            </a:xfrm>
            <a:prstGeom prst="arc">
              <a:avLst>
                <a:gd fmla="val 8981573" name="adj1"/>
                <a:gd fmla="val 8908043"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rot="-684035">
              <a:off x="8258410" y="3966509"/>
              <a:ext cx="223102" cy="223102"/>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3"/>
          <p:cNvGrpSpPr/>
          <p:nvPr/>
        </p:nvGrpSpPr>
        <p:grpSpPr>
          <a:xfrm>
            <a:off x="-3043098" y="69173"/>
            <a:ext cx="4143600" cy="3999900"/>
            <a:chOff x="-3043098" y="69173"/>
            <a:chExt cx="4143600" cy="3999900"/>
          </a:xfrm>
        </p:grpSpPr>
        <p:sp>
          <p:nvSpPr>
            <p:cNvPr id="26" name="Google Shape;26;p3"/>
            <p:cNvSpPr/>
            <p:nvPr/>
          </p:nvSpPr>
          <p:spPr>
            <a:xfrm flipH="1" rot="-8787548">
              <a:off x="-2696810" y="958478"/>
              <a:ext cx="3451024" cy="2292971"/>
            </a:xfrm>
            <a:prstGeom prst="arc">
              <a:avLst>
                <a:gd fmla="val 11945826" name="adj1"/>
                <a:gd fmla="val 1188237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6711686">
              <a:off x="-2666377" y="938517"/>
              <a:ext cx="3403129" cy="2261213"/>
            </a:xfrm>
            <a:prstGeom prst="arc">
              <a:avLst>
                <a:gd fmla="val 8981573" name="adj1"/>
                <a:gd fmla="val 8908043"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rot="4715965">
              <a:off x="467539" y="2326281"/>
              <a:ext cx="223102" cy="223102"/>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98" name="Shape 198"/>
        <p:cNvGrpSpPr/>
        <p:nvPr/>
      </p:nvGrpSpPr>
      <p:grpSpPr>
        <a:xfrm>
          <a:off x="0" y="0"/>
          <a:ext cx="0" cy="0"/>
          <a:chOff x="0" y="0"/>
          <a:chExt cx="0" cy="0"/>
        </a:xfrm>
      </p:grpSpPr>
      <p:pic>
        <p:nvPicPr>
          <p:cNvPr id="199" name="Google Shape;199;p21"/>
          <p:cNvPicPr preferRelativeResize="0"/>
          <p:nvPr/>
        </p:nvPicPr>
        <p:blipFill rotWithShape="1">
          <a:blip r:embed="rId2">
            <a:alphaModFix amt="42000"/>
          </a:blip>
          <a:srcRect b="10630" l="0" r="18327" t="25061"/>
          <a:stretch/>
        </p:blipFill>
        <p:spPr>
          <a:xfrm flipH="1">
            <a:off x="0" y="0"/>
            <a:ext cx="9144003" cy="5143498"/>
          </a:xfrm>
          <a:prstGeom prst="rect">
            <a:avLst/>
          </a:prstGeom>
          <a:noFill/>
          <a:ln>
            <a:noFill/>
          </a:ln>
        </p:spPr>
      </p:pic>
      <p:sp>
        <p:nvSpPr>
          <p:cNvPr id="200" name="Google Shape;200;p21"/>
          <p:cNvSpPr txBox="1"/>
          <p:nvPr>
            <p:ph type="title"/>
          </p:nvPr>
        </p:nvSpPr>
        <p:spPr>
          <a:xfrm>
            <a:off x="5049025" y="1577150"/>
            <a:ext cx="2630400" cy="1080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21"/>
          <p:cNvSpPr txBox="1"/>
          <p:nvPr>
            <p:ph idx="1" type="subTitle"/>
          </p:nvPr>
        </p:nvSpPr>
        <p:spPr>
          <a:xfrm>
            <a:off x="5049150" y="2581200"/>
            <a:ext cx="26304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02" name="Google Shape;202;p21"/>
          <p:cNvGrpSpPr/>
          <p:nvPr/>
        </p:nvGrpSpPr>
        <p:grpSpPr>
          <a:xfrm flipH="1" rot="-2307294">
            <a:off x="-196836" y="4020396"/>
            <a:ext cx="3886210" cy="3567609"/>
            <a:chOff x="2731770" y="-1577526"/>
            <a:chExt cx="3886200" cy="3567600"/>
          </a:xfrm>
        </p:grpSpPr>
        <p:sp>
          <p:nvSpPr>
            <p:cNvPr id="203" name="Google Shape;203;p21"/>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1"/>
          <p:cNvGrpSpPr/>
          <p:nvPr/>
        </p:nvGrpSpPr>
        <p:grpSpPr>
          <a:xfrm flipH="1" rot="8100000">
            <a:off x="4333084" y="-2194337"/>
            <a:ext cx="3886163" cy="3567566"/>
            <a:chOff x="2731770" y="-1577526"/>
            <a:chExt cx="3886200" cy="3567600"/>
          </a:xfrm>
        </p:grpSpPr>
        <p:sp>
          <p:nvSpPr>
            <p:cNvPr id="207" name="Google Shape;207;p21"/>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210" name="Shape 210"/>
        <p:cNvGrpSpPr/>
        <p:nvPr/>
      </p:nvGrpSpPr>
      <p:grpSpPr>
        <a:xfrm>
          <a:off x="0" y="0"/>
          <a:ext cx="0" cy="0"/>
          <a:chOff x="0" y="0"/>
          <a:chExt cx="0" cy="0"/>
        </a:xfrm>
      </p:grpSpPr>
      <p:pic>
        <p:nvPicPr>
          <p:cNvPr id="211" name="Google Shape;211;p22"/>
          <p:cNvPicPr preferRelativeResize="0"/>
          <p:nvPr/>
        </p:nvPicPr>
        <p:blipFill rotWithShape="1">
          <a:blip r:embed="rId2">
            <a:alphaModFix amt="30000"/>
          </a:blip>
          <a:srcRect b="7842" l="0" r="0" t="7825"/>
          <a:stretch/>
        </p:blipFill>
        <p:spPr>
          <a:xfrm flipH="1">
            <a:off x="0" y="0"/>
            <a:ext cx="9144003" cy="5143499"/>
          </a:xfrm>
          <a:prstGeom prst="rect">
            <a:avLst/>
          </a:prstGeom>
          <a:noFill/>
          <a:ln>
            <a:noFill/>
          </a:ln>
        </p:spPr>
      </p:pic>
      <p:sp>
        <p:nvSpPr>
          <p:cNvPr id="212" name="Google Shape;212;p22"/>
          <p:cNvSpPr txBox="1"/>
          <p:nvPr>
            <p:ph type="title"/>
          </p:nvPr>
        </p:nvSpPr>
        <p:spPr>
          <a:xfrm>
            <a:off x="722376" y="448056"/>
            <a:ext cx="7708500" cy="576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3" name="Google Shape;213;p22"/>
          <p:cNvSpPr txBox="1"/>
          <p:nvPr>
            <p:ph idx="1" type="subTitle"/>
          </p:nvPr>
        </p:nvSpPr>
        <p:spPr>
          <a:xfrm>
            <a:off x="1003650" y="1282800"/>
            <a:ext cx="7136700" cy="287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214" name="Google Shape;214;p22"/>
          <p:cNvGrpSpPr/>
          <p:nvPr/>
        </p:nvGrpSpPr>
        <p:grpSpPr>
          <a:xfrm flipH="1" rot="-2307294">
            <a:off x="-196836" y="4020396"/>
            <a:ext cx="3886210" cy="3567609"/>
            <a:chOff x="2731770" y="-1577526"/>
            <a:chExt cx="3886200" cy="3567600"/>
          </a:xfrm>
        </p:grpSpPr>
        <p:sp>
          <p:nvSpPr>
            <p:cNvPr id="215" name="Google Shape;215;p22"/>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22"/>
          <p:cNvGrpSpPr/>
          <p:nvPr/>
        </p:nvGrpSpPr>
        <p:grpSpPr>
          <a:xfrm flipH="1" rot="8100000">
            <a:off x="6190459" y="-2470562"/>
            <a:ext cx="3886163" cy="3567566"/>
            <a:chOff x="2731770" y="-1577526"/>
            <a:chExt cx="3886200" cy="3567600"/>
          </a:xfrm>
        </p:grpSpPr>
        <p:sp>
          <p:nvSpPr>
            <p:cNvPr id="219" name="Google Shape;219;p22"/>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2" name="Shape 222"/>
        <p:cNvGrpSpPr/>
        <p:nvPr/>
      </p:nvGrpSpPr>
      <p:grpSpPr>
        <a:xfrm>
          <a:off x="0" y="0"/>
          <a:ext cx="0" cy="0"/>
          <a:chOff x="0" y="0"/>
          <a:chExt cx="0" cy="0"/>
        </a:xfrm>
      </p:grpSpPr>
      <p:pic>
        <p:nvPicPr>
          <p:cNvPr id="223" name="Google Shape;223;p23"/>
          <p:cNvPicPr preferRelativeResize="0"/>
          <p:nvPr/>
        </p:nvPicPr>
        <p:blipFill rotWithShape="1">
          <a:blip r:embed="rId2">
            <a:alphaModFix amt="40000"/>
          </a:blip>
          <a:srcRect b="29381" l="5091" r="11582" t="5006"/>
          <a:stretch/>
        </p:blipFill>
        <p:spPr>
          <a:xfrm>
            <a:off x="0" y="0"/>
            <a:ext cx="9144003" cy="5143498"/>
          </a:xfrm>
          <a:prstGeom prst="rect">
            <a:avLst/>
          </a:prstGeom>
          <a:noFill/>
          <a:ln>
            <a:noFill/>
          </a:ln>
        </p:spPr>
      </p:pic>
      <p:sp>
        <p:nvSpPr>
          <p:cNvPr id="224" name="Google Shape;22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5" name="Google Shape;225;p23"/>
          <p:cNvSpPr txBox="1"/>
          <p:nvPr>
            <p:ph idx="1" type="subTitle"/>
          </p:nvPr>
        </p:nvSpPr>
        <p:spPr>
          <a:xfrm>
            <a:off x="4923135" y="3024472"/>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3"/>
          <p:cNvSpPr txBox="1"/>
          <p:nvPr>
            <p:ph idx="2" type="subTitle"/>
          </p:nvPr>
        </p:nvSpPr>
        <p:spPr>
          <a:xfrm>
            <a:off x="1715263" y="3024472"/>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23"/>
          <p:cNvSpPr txBox="1"/>
          <p:nvPr>
            <p:ph idx="3" type="subTitle"/>
          </p:nvPr>
        </p:nvSpPr>
        <p:spPr>
          <a:xfrm>
            <a:off x="1715263" y="253685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8" name="Google Shape;228;p23"/>
          <p:cNvSpPr txBox="1"/>
          <p:nvPr>
            <p:ph idx="4" type="subTitle"/>
          </p:nvPr>
        </p:nvSpPr>
        <p:spPr>
          <a:xfrm>
            <a:off x="4923138" y="253685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29" name="Google Shape;229;p23"/>
          <p:cNvGrpSpPr/>
          <p:nvPr/>
        </p:nvGrpSpPr>
        <p:grpSpPr>
          <a:xfrm flipH="1" rot="368908">
            <a:off x="-2625363" y="1963442"/>
            <a:ext cx="3886014" cy="3567429"/>
            <a:chOff x="2731770" y="-1577526"/>
            <a:chExt cx="3886200" cy="3567600"/>
          </a:xfrm>
        </p:grpSpPr>
        <p:sp>
          <p:nvSpPr>
            <p:cNvPr id="230" name="Google Shape;230;p23"/>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3" name="Shape 233"/>
        <p:cNvGrpSpPr/>
        <p:nvPr/>
      </p:nvGrpSpPr>
      <p:grpSpPr>
        <a:xfrm>
          <a:off x="0" y="0"/>
          <a:ext cx="0" cy="0"/>
          <a:chOff x="0" y="0"/>
          <a:chExt cx="0" cy="0"/>
        </a:xfrm>
      </p:grpSpPr>
      <p:pic>
        <p:nvPicPr>
          <p:cNvPr id="234" name="Google Shape;234;p24"/>
          <p:cNvPicPr preferRelativeResize="0"/>
          <p:nvPr/>
        </p:nvPicPr>
        <p:blipFill rotWithShape="1">
          <a:blip r:embed="rId2">
            <a:alphaModFix amt="30000"/>
          </a:blip>
          <a:srcRect b="7842" l="0" r="0" t="7825"/>
          <a:stretch/>
        </p:blipFill>
        <p:spPr>
          <a:xfrm>
            <a:off x="0" y="0"/>
            <a:ext cx="9144003" cy="5143499"/>
          </a:xfrm>
          <a:prstGeom prst="rect">
            <a:avLst/>
          </a:prstGeom>
          <a:noFill/>
          <a:ln>
            <a:noFill/>
          </a:ln>
        </p:spPr>
      </p:pic>
      <p:sp>
        <p:nvSpPr>
          <p:cNvPr id="235" name="Google Shape;23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24"/>
          <p:cNvSpPr txBox="1"/>
          <p:nvPr>
            <p:ph idx="1" type="subTitle"/>
          </p:nvPr>
        </p:nvSpPr>
        <p:spPr>
          <a:xfrm>
            <a:off x="4674177" y="2210550"/>
            <a:ext cx="3756600" cy="2469900"/>
          </a:xfrm>
          <a:prstGeom prst="rect">
            <a:avLst/>
          </a:prstGeom>
          <a:noFill/>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4"/>
          <p:cNvSpPr txBox="1"/>
          <p:nvPr>
            <p:ph idx="2" type="subTitle"/>
          </p:nvPr>
        </p:nvSpPr>
        <p:spPr>
          <a:xfrm>
            <a:off x="720050" y="2210550"/>
            <a:ext cx="3756600" cy="2469900"/>
          </a:xfrm>
          <a:prstGeom prst="rect">
            <a:avLst/>
          </a:prstGeom>
          <a:noFill/>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8" name="Google Shape;238;p24"/>
          <p:cNvGrpSpPr/>
          <p:nvPr/>
        </p:nvGrpSpPr>
        <p:grpSpPr>
          <a:xfrm flipH="1" rot="-2307294">
            <a:off x="4984764" y="4077546"/>
            <a:ext cx="3886210" cy="3567609"/>
            <a:chOff x="2731770" y="-1577526"/>
            <a:chExt cx="3886200" cy="3567600"/>
          </a:xfrm>
        </p:grpSpPr>
        <p:sp>
          <p:nvSpPr>
            <p:cNvPr id="239" name="Google Shape;239;p24"/>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2" name="Shape 242"/>
        <p:cNvGrpSpPr/>
        <p:nvPr/>
      </p:nvGrpSpPr>
      <p:grpSpPr>
        <a:xfrm>
          <a:off x="0" y="0"/>
          <a:ext cx="0" cy="0"/>
          <a:chOff x="0" y="0"/>
          <a:chExt cx="0" cy="0"/>
        </a:xfrm>
      </p:grpSpPr>
      <p:pic>
        <p:nvPicPr>
          <p:cNvPr id="243" name="Google Shape;243;p25"/>
          <p:cNvPicPr preferRelativeResize="0"/>
          <p:nvPr/>
        </p:nvPicPr>
        <p:blipFill rotWithShape="1">
          <a:blip r:embed="rId2">
            <a:alphaModFix amt="40000"/>
          </a:blip>
          <a:srcRect b="29381" l="5091" r="11582" t="5006"/>
          <a:stretch/>
        </p:blipFill>
        <p:spPr>
          <a:xfrm flipH="1">
            <a:off x="0" y="0"/>
            <a:ext cx="9144003" cy="5143498"/>
          </a:xfrm>
          <a:prstGeom prst="rect">
            <a:avLst/>
          </a:prstGeom>
          <a:noFill/>
          <a:ln>
            <a:noFill/>
          </a:ln>
        </p:spPr>
      </p:pic>
      <p:sp>
        <p:nvSpPr>
          <p:cNvPr id="244" name="Google Shape;24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25"/>
          <p:cNvSpPr txBox="1"/>
          <p:nvPr>
            <p:ph idx="1" type="subTitle"/>
          </p:nvPr>
        </p:nvSpPr>
        <p:spPr>
          <a:xfrm>
            <a:off x="937625" y="3072625"/>
            <a:ext cx="2175300" cy="79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6" name="Google Shape;246;p25"/>
          <p:cNvSpPr txBox="1"/>
          <p:nvPr>
            <p:ph idx="2" type="subTitle"/>
          </p:nvPr>
        </p:nvSpPr>
        <p:spPr>
          <a:xfrm>
            <a:off x="3484347" y="3072625"/>
            <a:ext cx="2175300" cy="79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7" name="Google Shape;247;p25"/>
          <p:cNvSpPr txBox="1"/>
          <p:nvPr>
            <p:ph idx="3" type="subTitle"/>
          </p:nvPr>
        </p:nvSpPr>
        <p:spPr>
          <a:xfrm>
            <a:off x="6031075" y="3072625"/>
            <a:ext cx="2175300" cy="79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8" name="Google Shape;248;p25"/>
          <p:cNvSpPr txBox="1"/>
          <p:nvPr>
            <p:ph idx="4" type="subTitle"/>
          </p:nvPr>
        </p:nvSpPr>
        <p:spPr>
          <a:xfrm>
            <a:off x="937625" y="2618049"/>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9" name="Google Shape;249;p25"/>
          <p:cNvSpPr txBox="1"/>
          <p:nvPr>
            <p:ph idx="5" type="subTitle"/>
          </p:nvPr>
        </p:nvSpPr>
        <p:spPr>
          <a:xfrm>
            <a:off x="3484350" y="2618049"/>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0" name="Google Shape;250;p25"/>
          <p:cNvSpPr txBox="1"/>
          <p:nvPr>
            <p:ph idx="6" type="subTitle"/>
          </p:nvPr>
        </p:nvSpPr>
        <p:spPr>
          <a:xfrm>
            <a:off x="6031075" y="2618049"/>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51" name="Google Shape;251;p25"/>
          <p:cNvGrpSpPr/>
          <p:nvPr/>
        </p:nvGrpSpPr>
        <p:grpSpPr>
          <a:xfrm flipH="1" rot="-2307294">
            <a:off x="-2054211" y="-2151804"/>
            <a:ext cx="3886210" cy="3567609"/>
            <a:chOff x="2731770" y="-1577526"/>
            <a:chExt cx="3886200" cy="3567600"/>
          </a:xfrm>
        </p:grpSpPr>
        <p:sp>
          <p:nvSpPr>
            <p:cNvPr id="252" name="Google Shape;252;p25"/>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25"/>
          <p:cNvGrpSpPr/>
          <p:nvPr/>
        </p:nvGrpSpPr>
        <p:grpSpPr>
          <a:xfrm flipH="1" rot="-2307294">
            <a:off x="5381914" y="4125171"/>
            <a:ext cx="3886210" cy="3567609"/>
            <a:chOff x="2731770" y="-1577526"/>
            <a:chExt cx="3886200" cy="3567600"/>
          </a:xfrm>
        </p:grpSpPr>
        <p:sp>
          <p:nvSpPr>
            <p:cNvPr id="256" name="Google Shape;256;p25"/>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9" name="Shape 259"/>
        <p:cNvGrpSpPr/>
        <p:nvPr/>
      </p:nvGrpSpPr>
      <p:grpSpPr>
        <a:xfrm>
          <a:off x="0" y="0"/>
          <a:ext cx="0" cy="0"/>
          <a:chOff x="0" y="0"/>
          <a:chExt cx="0" cy="0"/>
        </a:xfrm>
      </p:grpSpPr>
      <p:pic>
        <p:nvPicPr>
          <p:cNvPr id="260" name="Google Shape;260;p26"/>
          <p:cNvPicPr preferRelativeResize="0"/>
          <p:nvPr/>
        </p:nvPicPr>
        <p:blipFill rotWithShape="1">
          <a:blip r:embed="rId2">
            <a:alphaModFix amt="40000"/>
          </a:blip>
          <a:srcRect b="29381" l="5091" r="11582" t="5006"/>
          <a:stretch/>
        </p:blipFill>
        <p:spPr>
          <a:xfrm flipH="1" rot="10800000">
            <a:off x="0" y="0"/>
            <a:ext cx="9144003" cy="5143498"/>
          </a:xfrm>
          <a:prstGeom prst="rect">
            <a:avLst/>
          </a:prstGeom>
          <a:noFill/>
          <a:ln>
            <a:noFill/>
          </a:ln>
        </p:spPr>
      </p:pic>
      <p:sp>
        <p:nvSpPr>
          <p:cNvPr id="261" name="Google Shape;26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26"/>
          <p:cNvSpPr txBox="1"/>
          <p:nvPr>
            <p:ph idx="1" type="subTitle"/>
          </p:nvPr>
        </p:nvSpPr>
        <p:spPr>
          <a:xfrm>
            <a:off x="2423991" y="1957125"/>
            <a:ext cx="20433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 name="Google Shape;263;p26"/>
          <p:cNvSpPr txBox="1"/>
          <p:nvPr>
            <p:ph idx="2" type="subTitle"/>
          </p:nvPr>
        </p:nvSpPr>
        <p:spPr>
          <a:xfrm>
            <a:off x="6055248" y="1957125"/>
            <a:ext cx="20433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4" name="Google Shape;264;p26"/>
          <p:cNvSpPr txBox="1"/>
          <p:nvPr>
            <p:ph idx="3" type="subTitle"/>
          </p:nvPr>
        </p:nvSpPr>
        <p:spPr>
          <a:xfrm>
            <a:off x="2423991" y="3390525"/>
            <a:ext cx="20433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5" name="Google Shape;265;p26"/>
          <p:cNvSpPr txBox="1"/>
          <p:nvPr>
            <p:ph idx="4" type="subTitle"/>
          </p:nvPr>
        </p:nvSpPr>
        <p:spPr>
          <a:xfrm>
            <a:off x="6055248" y="3390525"/>
            <a:ext cx="20433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6" name="Google Shape;266;p26"/>
          <p:cNvSpPr txBox="1"/>
          <p:nvPr>
            <p:ph idx="5" type="subTitle"/>
          </p:nvPr>
        </p:nvSpPr>
        <p:spPr>
          <a:xfrm>
            <a:off x="2423991" y="1673525"/>
            <a:ext cx="2043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7" name="Google Shape;267;p26"/>
          <p:cNvSpPr txBox="1"/>
          <p:nvPr>
            <p:ph idx="6" type="subTitle"/>
          </p:nvPr>
        </p:nvSpPr>
        <p:spPr>
          <a:xfrm>
            <a:off x="2423991" y="3107000"/>
            <a:ext cx="2043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8" name="Google Shape;268;p26"/>
          <p:cNvSpPr txBox="1"/>
          <p:nvPr>
            <p:ph idx="7" type="subTitle"/>
          </p:nvPr>
        </p:nvSpPr>
        <p:spPr>
          <a:xfrm>
            <a:off x="6055244" y="1673525"/>
            <a:ext cx="2043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9" name="Google Shape;269;p26"/>
          <p:cNvSpPr txBox="1"/>
          <p:nvPr>
            <p:ph idx="8" type="subTitle"/>
          </p:nvPr>
        </p:nvSpPr>
        <p:spPr>
          <a:xfrm>
            <a:off x="6055244" y="3107000"/>
            <a:ext cx="2043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70" name="Google Shape;270;p26"/>
          <p:cNvGrpSpPr/>
          <p:nvPr/>
        </p:nvGrpSpPr>
        <p:grpSpPr>
          <a:xfrm flipH="1" rot="-2307294">
            <a:off x="5518164" y="4023221"/>
            <a:ext cx="3886210" cy="3567609"/>
            <a:chOff x="2731770" y="-1577526"/>
            <a:chExt cx="3886200" cy="3567600"/>
          </a:xfrm>
        </p:grpSpPr>
        <p:sp>
          <p:nvSpPr>
            <p:cNvPr id="271" name="Google Shape;271;p26"/>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6"/>
          <p:cNvGrpSpPr/>
          <p:nvPr/>
        </p:nvGrpSpPr>
        <p:grpSpPr>
          <a:xfrm flipH="1" rot="-2307351">
            <a:off x="-2857781" y="237924"/>
            <a:ext cx="3836138" cy="3521643"/>
            <a:chOff x="2731770" y="-1577526"/>
            <a:chExt cx="3886200" cy="3567600"/>
          </a:xfrm>
        </p:grpSpPr>
        <p:sp>
          <p:nvSpPr>
            <p:cNvPr id="275" name="Google Shape;275;p26"/>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8" name="Shape 278"/>
        <p:cNvGrpSpPr/>
        <p:nvPr/>
      </p:nvGrpSpPr>
      <p:grpSpPr>
        <a:xfrm>
          <a:off x="0" y="0"/>
          <a:ext cx="0" cy="0"/>
          <a:chOff x="0" y="0"/>
          <a:chExt cx="0" cy="0"/>
        </a:xfrm>
      </p:grpSpPr>
      <p:pic>
        <p:nvPicPr>
          <p:cNvPr id="279" name="Google Shape;279;p27"/>
          <p:cNvPicPr preferRelativeResize="0"/>
          <p:nvPr/>
        </p:nvPicPr>
        <p:blipFill rotWithShape="1">
          <a:blip r:embed="rId2">
            <a:alphaModFix amt="30000"/>
          </a:blip>
          <a:srcRect b="7842" l="0" r="0" t="7825"/>
          <a:stretch/>
        </p:blipFill>
        <p:spPr>
          <a:xfrm flipH="1">
            <a:off x="0" y="0"/>
            <a:ext cx="9144003" cy="5143499"/>
          </a:xfrm>
          <a:prstGeom prst="rect">
            <a:avLst/>
          </a:prstGeom>
          <a:noFill/>
          <a:ln>
            <a:noFill/>
          </a:ln>
        </p:spPr>
      </p:pic>
      <p:sp>
        <p:nvSpPr>
          <p:cNvPr id="280" name="Google Shape;280;p27"/>
          <p:cNvSpPr txBox="1"/>
          <p:nvPr>
            <p:ph type="title"/>
          </p:nvPr>
        </p:nvSpPr>
        <p:spPr>
          <a:xfrm>
            <a:off x="720000" y="445025"/>
            <a:ext cx="7704000" cy="62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1" name="Google Shape;281;p27"/>
          <p:cNvSpPr txBox="1"/>
          <p:nvPr>
            <p:ph idx="1" type="subTitle"/>
          </p:nvPr>
        </p:nvSpPr>
        <p:spPr>
          <a:xfrm>
            <a:off x="720000" y="1946599"/>
            <a:ext cx="2209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2" name="Google Shape;282;p27"/>
          <p:cNvSpPr txBox="1"/>
          <p:nvPr>
            <p:ph idx="2" type="subTitle"/>
          </p:nvPr>
        </p:nvSpPr>
        <p:spPr>
          <a:xfrm>
            <a:off x="3467404" y="1946599"/>
            <a:ext cx="2209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 name="Google Shape;283;p27"/>
          <p:cNvSpPr txBox="1"/>
          <p:nvPr>
            <p:ph idx="3" type="subTitle"/>
          </p:nvPr>
        </p:nvSpPr>
        <p:spPr>
          <a:xfrm>
            <a:off x="720000" y="3313525"/>
            <a:ext cx="2209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4" name="Google Shape;284;p27"/>
          <p:cNvSpPr txBox="1"/>
          <p:nvPr>
            <p:ph idx="4" type="subTitle"/>
          </p:nvPr>
        </p:nvSpPr>
        <p:spPr>
          <a:xfrm>
            <a:off x="3467404" y="3313525"/>
            <a:ext cx="2209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5" name="Google Shape;285;p27"/>
          <p:cNvSpPr txBox="1"/>
          <p:nvPr>
            <p:ph idx="5" type="subTitle"/>
          </p:nvPr>
        </p:nvSpPr>
        <p:spPr>
          <a:xfrm>
            <a:off x="6214809" y="1946599"/>
            <a:ext cx="2209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6" name="Google Shape;286;p27"/>
          <p:cNvSpPr txBox="1"/>
          <p:nvPr>
            <p:ph idx="6" type="subTitle"/>
          </p:nvPr>
        </p:nvSpPr>
        <p:spPr>
          <a:xfrm>
            <a:off x="6214809" y="3313525"/>
            <a:ext cx="2209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 name="Google Shape;287;p27"/>
          <p:cNvSpPr txBox="1"/>
          <p:nvPr>
            <p:ph idx="7" type="subTitle"/>
          </p:nvPr>
        </p:nvSpPr>
        <p:spPr>
          <a:xfrm>
            <a:off x="724338" y="1554725"/>
            <a:ext cx="2200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8" name="Google Shape;288;p27"/>
          <p:cNvSpPr txBox="1"/>
          <p:nvPr>
            <p:ph idx="8" type="subTitle"/>
          </p:nvPr>
        </p:nvSpPr>
        <p:spPr>
          <a:xfrm>
            <a:off x="3471743" y="1554725"/>
            <a:ext cx="2200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9" name="Google Shape;289;p27"/>
          <p:cNvSpPr txBox="1"/>
          <p:nvPr>
            <p:ph idx="9" type="subTitle"/>
          </p:nvPr>
        </p:nvSpPr>
        <p:spPr>
          <a:xfrm>
            <a:off x="6219147" y="1554725"/>
            <a:ext cx="2200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0" name="Google Shape;290;p27"/>
          <p:cNvSpPr txBox="1"/>
          <p:nvPr>
            <p:ph idx="13" type="subTitle"/>
          </p:nvPr>
        </p:nvSpPr>
        <p:spPr>
          <a:xfrm>
            <a:off x="724338" y="2936427"/>
            <a:ext cx="2200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1" name="Google Shape;291;p27"/>
          <p:cNvSpPr txBox="1"/>
          <p:nvPr>
            <p:ph idx="14" type="subTitle"/>
          </p:nvPr>
        </p:nvSpPr>
        <p:spPr>
          <a:xfrm>
            <a:off x="3471743" y="2936427"/>
            <a:ext cx="2200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2" name="Google Shape;292;p27"/>
          <p:cNvSpPr txBox="1"/>
          <p:nvPr>
            <p:ph idx="15" type="subTitle"/>
          </p:nvPr>
        </p:nvSpPr>
        <p:spPr>
          <a:xfrm>
            <a:off x="6219147" y="2936427"/>
            <a:ext cx="2200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93" name="Google Shape;293;p27"/>
          <p:cNvGrpSpPr/>
          <p:nvPr/>
        </p:nvGrpSpPr>
        <p:grpSpPr>
          <a:xfrm flipH="1" rot="-1435341">
            <a:off x="-3092458" y="1448626"/>
            <a:ext cx="3886218" cy="3567616"/>
            <a:chOff x="2731770" y="-1577526"/>
            <a:chExt cx="3886200" cy="3567600"/>
          </a:xfrm>
        </p:grpSpPr>
        <p:sp>
          <p:nvSpPr>
            <p:cNvPr id="294" name="Google Shape;294;p27"/>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7"/>
          <p:cNvGrpSpPr/>
          <p:nvPr/>
        </p:nvGrpSpPr>
        <p:grpSpPr>
          <a:xfrm flipH="1" rot="-4813102">
            <a:off x="7194268" y="3591823"/>
            <a:ext cx="3886348" cy="3567736"/>
            <a:chOff x="2731770" y="-1577526"/>
            <a:chExt cx="3886200" cy="3567600"/>
          </a:xfrm>
        </p:grpSpPr>
        <p:sp>
          <p:nvSpPr>
            <p:cNvPr id="298" name="Google Shape;298;p27"/>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1" name="Shape 301"/>
        <p:cNvGrpSpPr/>
        <p:nvPr/>
      </p:nvGrpSpPr>
      <p:grpSpPr>
        <a:xfrm>
          <a:off x="0" y="0"/>
          <a:ext cx="0" cy="0"/>
          <a:chOff x="0" y="0"/>
          <a:chExt cx="0" cy="0"/>
        </a:xfrm>
      </p:grpSpPr>
      <p:pic>
        <p:nvPicPr>
          <p:cNvPr id="302" name="Google Shape;302;p28"/>
          <p:cNvPicPr preferRelativeResize="0"/>
          <p:nvPr/>
        </p:nvPicPr>
        <p:blipFill rotWithShape="1">
          <a:blip r:embed="rId2">
            <a:alphaModFix amt="50000"/>
          </a:blip>
          <a:srcRect b="44775" l="29868" r="0" t="0"/>
          <a:stretch/>
        </p:blipFill>
        <p:spPr>
          <a:xfrm flipH="1">
            <a:off x="3" y="0"/>
            <a:ext cx="9143997" cy="5143498"/>
          </a:xfrm>
          <a:prstGeom prst="rect">
            <a:avLst/>
          </a:prstGeom>
          <a:noFill/>
          <a:ln>
            <a:noFill/>
          </a:ln>
        </p:spPr>
      </p:pic>
      <p:sp>
        <p:nvSpPr>
          <p:cNvPr id="303" name="Google Shape;303;p28"/>
          <p:cNvSpPr txBox="1"/>
          <p:nvPr>
            <p:ph hasCustomPrompt="1" type="title"/>
          </p:nvPr>
        </p:nvSpPr>
        <p:spPr>
          <a:xfrm>
            <a:off x="2223600" y="670225"/>
            <a:ext cx="4696800" cy="768900"/>
          </a:xfrm>
          <a:prstGeom prst="rect">
            <a:avLst/>
          </a:prstGeom>
          <a:solidFill>
            <a:srgbClr val="323838">
              <a:alpha val="63520"/>
            </a:srgbClr>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4" name="Google Shape;304;p28"/>
          <p:cNvSpPr txBox="1"/>
          <p:nvPr>
            <p:ph idx="1" type="subTitle"/>
          </p:nvPr>
        </p:nvSpPr>
        <p:spPr>
          <a:xfrm>
            <a:off x="2223600" y="1370776"/>
            <a:ext cx="4696800" cy="40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lt1"/>
                </a:solidFill>
                <a:highlight>
                  <a:schemeClr val="dk1"/>
                </a:highligh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05" name="Google Shape;305;p28"/>
          <p:cNvSpPr txBox="1"/>
          <p:nvPr>
            <p:ph hasCustomPrompt="1" idx="2" type="title"/>
          </p:nvPr>
        </p:nvSpPr>
        <p:spPr>
          <a:xfrm>
            <a:off x="2223600" y="1967931"/>
            <a:ext cx="4696800" cy="768900"/>
          </a:xfrm>
          <a:prstGeom prst="rect">
            <a:avLst/>
          </a:prstGeom>
          <a:solidFill>
            <a:srgbClr val="323838">
              <a:alpha val="63520"/>
            </a:srgbClr>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6" name="Google Shape;306;p28"/>
          <p:cNvSpPr txBox="1"/>
          <p:nvPr>
            <p:ph idx="3" type="subTitle"/>
          </p:nvPr>
        </p:nvSpPr>
        <p:spPr>
          <a:xfrm>
            <a:off x="2223600" y="2681199"/>
            <a:ext cx="4696800" cy="40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lt1"/>
                </a:solidFill>
                <a:highlight>
                  <a:schemeClr val="dk1"/>
                </a:highligh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07" name="Google Shape;307;p28"/>
          <p:cNvSpPr txBox="1"/>
          <p:nvPr>
            <p:ph hasCustomPrompt="1" idx="4" type="title"/>
          </p:nvPr>
        </p:nvSpPr>
        <p:spPr>
          <a:xfrm>
            <a:off x="2223600" y="3322788"/>
            <a:ext cx="4696800" cy="768900"/>
          </a:xfrm>
          <a:prstGeom prst="rect">
            <a:avLst/>
          </a:prstGeom>
          <a:solidFill>
            <a:srgbClr val="323838">
              <a:alpha val="63520"/>
            </a:srgbClr>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8" name="Google Shape;308;p28"/>
          <p:cNvSpPr txBox="1"/>
          <p:nvPr>
            <p:ph idx="5" type="subTitle"/>
          </p:nvPr>
        </p:nvSpPr>
        <p:spPr>
          <a:xfrm>
            <a:off x="2223600" y="4048726"/>
            <a:ext cx="4696800" cy="40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lt1"/>
                </a:solidFill>
                <a:highlight>
                  <a:schemeClr val="dk1"/>
                </a:highligh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309" name="Google Shape;309;p28"/>
          <p:cNvGrpSpPr/>
          <p:nvPr/>
        </p:nvGrpSpPr>
        <p:grpSpPr>
          <a:xfrm flipH="1" rot="1796803">
            <a:off x="-2387538" y="898911"/>
            <a:ext cx="3886244" cy="3567641"/>
            <a:chOff x="2731770" y="-1577526"/>
            <a:chExt cx="3886200" cy="3567600"/>
          </a:xfrm>
        </p:grpSpPr>
        <p:sp>
          <p:nvSpPr>
            <p:cNvPr id="310" name="Google Shape;310;p28"/>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8"/>
          <p:cNvGrpSpPr/>
          <p:nvPr/>
        </p:nvGrpSpPr>
        <p:grpSpPr>
          <a:xfrm flipH="1" rot="-9197641">
            <a:off x="7656231" y="1222448"/>
            <a:ext cx="3886094" cy="3567502"/>
            <a:chOff x="2731770" y="-1577526"/>
            <a:chExt cx="3886200" cy="3567600"/>
          </a:xfrm>
        </p:grpSpPr>
        <p:sp>
          <p:nvSpPr>
            <p:cNvPr id="314" name="Google Shape;314;p28"/>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17" name="Shape 317"/>
        <p:cNvGrpSpPr/>
        <p:nvPr/>
      </p:nvGrpSpPr>
      <p:grpSpPr>
        <a:xfrm>
          <a:off x="0" y="0"/>
          <a:ext cx="0" cy="0"/>
          <a:chOff x="0" y="0"/>
          <a:chExt cx="0" cy="0"/>
        </a:xfrm>
      </p:grpSpPr>
      <p:pic>
        <p:nvPicPr>
          <p:cNvPr id="318" name="Google Shape;318;p29"/>
          <p:cNvPicPr preferRelativeResize="0"/>
          <p:nvPr/>
        </p:nvPicPr>
        <p:blipFill rotWithShape="1">
          <a:blip r:embed="rId2">
            <a:alphaModFix amt="30000"/>
          </a:blip>
          <a:srcRect b="7842" l="0" r="0" t="7825"/>
          <a:stretch/>
        </p:blipFill>
        <p:spPr>
          <a:xfrm flipH="1">
            <a:off x="0" y="0"/>
            <a:ext cx="9144003" cy="5143499"/>
          </a:xfrm>
          <a:prstGeom prst="rect">
            <a:avLst/>
          </a:prstGeom>
          <a:noFill/>
          <a:ln>
            <a:noFill/>
          </a:ln>
        </p:spPr>
      </p:pic>
      <p:sp>
        <p:nvSpPr>
          <p:cNvPr id="319" name="Google Shape;319;p29"/>
          <p:cNvSpPr txBox="1"/>
          <p:nvPr>
            <p:ph hasCustomPrompt="1" type="title"/>
          </p:nvPr>
        </p:nvSpPr>
        <p:spPr>
          <a:xfrm>
            <a:off x="1156488" y="19621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7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20" name="Google Shape;320;p29"/>
          <p:cNvSpPr txBox="1"/>
          <p:nvPr>
            <p:ph idx="1" type="subTitle"/>
          </p:nvPr>
        </p:nvSpPr>
        <p:spPr>
          <a:xfrm>
            <a:off x="720000" y="3629175"/>
            <a:ext cx="2271900" cy="79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solidFill>
                  <a:schemeClr val="accen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21" name="Google Shape;321;p29"/>
          <p:cNvSpPr txBox="1"/>
          <p:nvPr>
            <p:ph idx="2" type="subTitle"/>
          </p:nvPr>
        </p:nvSpPr>
        <p:spPr>
          <a:xfrm>
            <a:off x="719988" y="3197100"/>
            <a:ext cx="22719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2" name="Google Shape;322;p29"/>
          <p:cNvSpPr txBox="1"/>
          <p:nvPr>
            <p:ph hasCustomPrompt="1" idx="3" type="title"/>
          </p:nvPr>
        </p:nvSpPr>
        <p:spPr>
          <a:xfrm>
            <a:off x="3801217"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7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23" name="Google Shape;323;p29"/>
          <p:cNvSpPr txBox="1"/>
          <p:nvPr>
            <p:ph idx="4" type="subTitle"/>
          </p:nvPr>
        </p:nvSpPr>
        <p:spPr>
          <a:xfrm>
            <a:off x="3364127" y="3629175"/>
            <a:ext cx="2271900" cy="79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solidFill>
                  <a:schemeClr val="accen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24" name="Google Shape;324;p29"/>
          <p:cNvSpPr txBox="1"/>
          <p:nvPr>
            <p:ph idx="5" type="subTitle"/>
          </p:nvPr>
        </p:nvSpPr>
        <p:spPr>
          <a:xfrm>
            <a:off x="3364117" y="3197100"/>
            <a:ext cx="22719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5" name="Google Shape;325;p29"/>
          <p:cNvSpPr txBox="1"/>
          <p:nvPr>
            <p:ph hasCustomPrompt="1" idx="6" type="title"/>
          </p:nvPr>
        </p:nvSpPr>
        <p:spPr>
          <a:xfrm>
            <a:off x="6445346"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7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26" name="Google Shape;326;p29"/>
          <p:cNvSpPr txBox="1"/>
          <p:nvPr>
            <p:ph idx="7" type="subTitle"/>
          </p:nvPr>
        </p:nvSpPr>
        <p:spPr>
          <a:xfrm>
            <a:off x="6008246" y="3629175"/>
            <a:ext cx="22719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solidFill>
                  <a:schemeClr val="accen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27" name="Google Shape;327;p29"/>
          <p:cNvSpPr txBox="1"/>
          <p:nvPr>
            <p:ph idx="8" type="subTitle"/>
          </p:nvPr>
        </p:nvSpPr>
        <p:spPr>
          <a:xfrm>
            <a:off x="6082110" y="3629175"/>
            <a:ext cx="2267700" cy="79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a:solidFill>
                  <a:schemeClr val="accent1"/>
                </a:solidFil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8" name="Google Shape;328;p29"/>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29" name="Google Shape;329;p29"/>
          <p:cNvGrpSpPr/>
          <p:nvPr/>
        </p:nvGrpSpPr>
        <p:grpSpPr>
          <a:xfrm flipH="1" rot="288074">
            <a:off x="-2638327" y="3552333"/>
            <a:ext cx="3886235" cy="3567632"/>
            <a:chOff x="2731770" y="-1577526"/>
            <a:chExt cx="3886200" cy="3567600"/>
          </a:xfrm>
        </p:grpSpPr>
        <p:sp>
          <p:nvSpPr>
            <p:cNvPr id="330" name="Google Shape;330;p29"/>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9"/>
          <p:cNvGrpSpPr/>
          <p:nvPr/>
        </p:nvGrpSpPr>
        <p:grpSpPr>
          <a:xfrm flipH="1" rot="-10041298">
            <a:off x="8006051" y="71079"/>
            <a:ext cx="3886021" cy="3567435"/>
            <a:chOff x="2731770" y="-1577526"/>
            <a:chExt cx="3886200" cy="3567600"/>
          </a:xfrm>
        </p:grpSpPr>
        <p:sp>
          <p:nvSpPr>
            <p:cNvPr id="334" name="Google Shape;334;p29"/>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9"/>
          <p:cNvSpPr txBox="1"/>
          <p:nvPr>
            <p:ph idx="13" type="subTitle"/>
          </p:nvPr>
        </p:nvSpPr>
        <p:spPr>
          <a:xfrm>
            <a:off x="6079992" y="3197100"/>
            <a:ext cx="22719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38" name="Shape 338"/>
        <p:cNvGrpSpPr/>
        <p:nvPr/>
      </p:nvGrpSpPr>
      <p:grpSpPr>
        <a:xfrm>
          <a:off x="0" y="0"/>
          <a:ext cx="0" cy="0"/>
          <a:chOff x="0" y="0"/>
          <a:chExt cx="0" cy="0"/>
        </a:xfrm>
      </p:grpSpPr>
      <p:pic>
        <p:nvPicPr>
          <p:cNvPr id="339" name="Google Shape;339;p30"/>
          <p:cNvPicPr preferRelativeResize="0"/>
          <p:nvPr/>
        </p:nvPicPr>
        <p:blipFill rotWithShape="1">
          <a:blip r:embed="rId2">
            <a:alphaModFix amt="50000"/>
          </a:blip>
          <a:srcRect b="20315" l="0" r="17012" t="4996"/>
          <a:stretch/>
        </p:blipFill>
        <p:spPr>
          <a:xfrm>
            <a:off x="0" y="0"/>
            <a:ext cx="9144003" cy="5143501"/>
          </a:xfrm>
          <a:prstGeom prst="rect">
            <a:avLst/>
          </a:prstGeom>
          <a:noFill/>
          <a:ln>
            <a:noFill/>
          </a:ln>
        </p:spPr>
      </p:pic>
      <p:sp>
        <p:nvSpPr>
          <p:cNvPr id="340" name="Google Shape;340;p30"/>
          <p:cNvSpPr txBox="1"/>
          <p:nvPr>
            <p:ph idx="1" type="subTitle"/>
          </p:nvPr>
        </p:nvSpPr>
        <p:spPr>
          <a:xfrm>
            <a:off x="1638250" y="1751000"/>
            <a:ext cx="58674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1" name="Google Shape;341;p30"/>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accent1"/>
                </a:solidFill>
                <a:latin typeface="Anaheim"/>
                <a:ea typeface="Anaheim"/>
                <a:cs typeface="Anaheim"/>
                <a:sym typeface="Anaheim"/>
              </a:rPr>
              <a:t>CREDITS:</a:t>
            </a:r>
            <a:r>
              <a:rPr lang="en" sz="1200">
                <a:solidFill>
                  <a:schemeClr val="accent1"/>
                </a:solidFill>
                <a:latin typeface="Anaheim"/>
                <a:ea typeface="Anaheim"/>
                <a:cs typeface="Anaheim"/>
                <a:sym typeface="Anaheim"/>
              </a:rPr>
              <a:t> This presentation template was created by </a:t>
            </a:r>
            <a:r>
              <a:rPr b="1" lang="en" sz="1200">
                <a:solidFill>
                  <a:schemeClr val="accent1"/>
                </a:solidFill>
                <a:uFill>
                  <a:noFill/>
                </a:uFill>
                <a:latin typeface="Anaheim"/>
                <a:ea typeface="Anaheim"/>
                <a:cs typeface="Anaheim"/>
                <a:sym typeface="Anaheim"/>
                <a:hlinkClick r:id="rId3">
                  <a:extLst>
                    <a:ext uri="{A12FA001-AC4F-418D-AE19-62706E023703}">
                      <ahyp:hlinkClr val="tx"/>
                    </a:ext>
                  </a:extLst>
                </a:hlinkClick>
              </a:rPr>
              <a:t>Slidesgo</a:t>
            </a:r>
            <a:r>
              <a:rPr lang="en" sz="1200">
                <a:solidFill>
                  <a:schemeClr val="accent1"/>
                </a:solidFill>
                <a:latin typeface="Anaheim"/>
                <a:ea typeface="Anaheim"/>
                <a:cs typeface="Anaheim"/>
                <a:sym typeface="Anaheim"/>
              </a:rPr>
              <a:t>, and includes icons by </a:t>
            </a:r>
            <a:r>
              <a:rPr b="1" lang="en" sz="1200">
                <a:solidFill>
                  <a:schemeClr val="accent1"/>
                </a:solidFill>
                <a:uFill>
                  <a:noFill/>
                </a:uFill>
                <a:latin typeface="Anaheim"/>
                <a:ea typeface="Anaheim"/>
                <a:cs typeface="Anaheim"/>
                <a:sym typeface="Anaheim"/>
                <a:hlinkClick r:id="rId4">
                  <a:extLst>
                    <a:ext uri="{A12FA001-AC4F-418D-AE19-62706E023703}">
                      <ahyp:hlinkClr val="tx"/>
                    </a:ext>
                  </a:extLst>
                </a:hlinkClick>
              </a:rPr>
              <a:t>Flaticon</a:t>
            </a:r>
            <a:r>
              <a:rPr lang="en" sz="1200">
                <a:solidFill>
                  <a:schemeClr val="accent1"/>
                </a:solidFill>
                <a:latin typeface="Anaheim"/>
                <a:ea typeface="Anaheim"/>
                <a:cs typeface="Anaheim"/>
                <a:sym typeface="Anaheim"/>
              </a:rPr>
              <a:t>, and infographics &amp; images by </a:t>
            </a:r>
            <a:r>
              <a:rPr b="1" lang="en" sz="1200">
                <a:solidFill>
                  <a:schemeClr val="accent1"/>
                </a:solidFill>
                <a:uFill>
                  <a:noFill/>
                </a:uFill>
                <a:latin typeface="Anaheim"/>
                <a:ea typeface="Anaheim"/>
                <a:cs typeface="Anaheim"/>
                <a:sym typeface="Anaheim"/>
                <a:hlinkClick r:id="rId5">
                  <a:extLst>
                    <a:ext uri="{A12FA001-AC4F-418D-AE19-62706E023703}">
                      <ahyp:hlinkClr val="tx"/>
                    </a:ext>
                  </a:extLst>
                </a:hlinkClick>
              </a:rPr>
              <a:t>Freepik</a:t>
            </a:r>
            <a:r>
              <a:rPr lang="en" sz="1200">
                <a:solidFill>
                  <a:schemeClr val="accent1"/>
                </a:solidFill>
                <a:latin typeface="Anaheim"/>
                <a:ea typeface="Anaheim"/>
                <a:cs typeface="Anaheim"/>
                <a:sym typeface="Anaheim"/>
              </a:rPr>
              <a:t> </a:t>
            </a:r>
            <a:endParaRPr b="1" sz="1200">
              <a:solidFill>
                <a:schemeClr val="accent1"/>
              </a:solidFill>
              <a:latin typeface="Anaheim"/>
              <a:ea typeface="Anaheim"/>
              <a:cs typeface="Anaheim"/>
              <a:sym typeface="Anaheim"/>
            </a:endParaRPr>
          </a:p>
        </p:txBody>
      </p:sp>
      <p:sp>
        <p:nvSpPr>
          <p:cNvPr id="342" name="Google Shape;342;p30"/>
          <p:cNvSpPr txBox="1"/>
          <p:nvPr>
            <p:ph type="title"/>
          </p:nvPr>
        </p:nvSpPr>
        <p:spPr>
          <a:xfrm>
            <a:off x="1638250" y="625725"/>
            <a:ext cx="5867400" cy="1058700"/>
          </a:xfrm>
          <a:prstGeom prst="rect">
            <a:avLst/>
          </a:prstGeom>
          <a:solidFill>
            <a:srgbClr val="323838">
              <a:alpha val="63520"/>
            </a:srgbClr>
          </a:solidFill>
        </p:spPr>
        <p:txBody>
          <a:bodyPr anchorCtr="0" anchor="t" bIns="91425" lIns="91425" spcFirstLastPara="1" rIns="91425" wrap="square" tIns="91425">
            <a:noAutofit/>
          </a:bodyPr>
          <a:lstStyle>
            <a:lvl1pPr lvl="0" rtl="0" algn="ctr">
              <a:spcBef>
                <a:spcPts val="0"/>
              </a:spcBef>
              <a:spcAft>
                <a:spcPts val="0"/>
              </a:spcAft>
              <a:buSzPts val="2800"/>
              <a:buNone/>
              <a:defRPr sz="6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3" name="Google Shape;343;p30"/>
          <p:cNvGrpSpPr/>
          <p:nvPr/>
        </p:nvGrpSpPr>
        <p:grpSpPr>
          <a:xfrm flipH="1" rot="-2307294">
            <a:off x="-1382274" y="3964396"/>
            <a:ext cx="3886210" cy="3567609"/>
            <a:chOff x="2731770" y="-1577526"/>
            <a:chExt cx="3886200" cy="3567600"/>
          </a:xfrm>
        </p:grpSpPr>
        <p:sp>
          <p:nvSpPr>
            <p:cNvPr id="344" name="Google Shape;344;p30"/>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0"/>
          <p:cNvGrpSpPr/>
          <p:nvPr/>
        </p:nvGrpSpPr>
        <p:grpSpPr>
          <a:xfrm flipH="1" rot="8100000">
            <a:off x="5847163" y="-2369698"/>
            <a:ext cx="3886163" cy="3567566"/>
            <a:chOff x="2731770" y="-1577526"/>
            <a:chExt cx="3886200" cy="3567600"/>
          </a:xfrm>
        </p:grpSpPr>
        <p:sp>
          <p:nvSpPr>
            <p:cNvPr id="348" name="Google Shape;348;p30"/>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mt="45000"/>
          </a:blip>
          <a:srcRect b="38194" l="32615" r="2102" t="10365"/>
          <a:stretch/>
        </p:blipFill>
        <p:spPr>
          <a:xfrm flipH="1" rot="10800000">
            <a:off x="-21500" y="-12426"/>
            <a:ext cx="9184323" cy="5169876"/>
          </a:xfrm>
          <a:prstGeom prst="rect">
            <a:avLst/>
          </a:prstGeom>
          <a:noFill/>
          <a:ln>
            <a:noFill/>
          </a:ln>
        </p:spPr>
      </p:pic>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p:txBody>
      </p:sp>
      <p:sp>
        <p:nvSpPr>
          <p:cNvPr id="32" name="Google Shape;32;p4"/>
          <p:cNvSpPr txBox="1"/>
          <p:nvPr>
            <p:ph idx="1" type="body"/>
          </p:nvPr>
        </p:nvSpPr>
        <p:spPr>
          <a:xfrm>
            <a:off x="720000" y="1082351"/>
            <a:ext cx="7704000" cy="403200"/>
          </a:xfrm>
          <a:prstGeom prst="rect">
            <a:avLst/>
          </a:prstGeom>
        </p:spPr>
        <p:txBody>
          <a:bodyPr anchorCtr="0" anchor="b" bIns="91425" lIns="91425" spcFirstLastPara="1" rIns="91425" wrap="square" tIns="91425">
            <a:noAutofit/>
          </a:bodyPr>
          <a:lstStyle>
            <a:lvl1pPr indent="-317500" lvl="0" marL="457200" rtl="0" algn="ctr">
              <a:lnSpc>
                <a:spcPct val="100000"/>
              </a:lnSpc>
              <a:spcBef>
                <a:spcPts val="0"/>
              </a:spcBef>
              <a:spcAft>
                <a:spcPts val="0"/>
              </a:spcAft>
              <a:buSzPts val="1400"/>
              <a:buFont typeface="Nunito Light"/>
              <a:buChar char="●"/>
              <a:defRPr>
                <a:solidFill>
                  <a:schemeClr val="lt1"/>
                </a:solidFill>
                <a:highlight>
                  <a:schemeClr val="dk1"/>
                </a:highlight>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33" name="Google Shape;33;p4"/>
          <p:cNvGrpSpPr/>
          <p:nvPr/>
        </p:nvGrpSpPr>
        <p:grpSpPr>
          <a:xfrm flipH="1" rot="-2307294">
            <a:off x="-130161" y="4191846"/>
            <a:ext cx="3886210" cy="3567609"/>
            <a:chOff x="2731770" y="-1577526"/>
            <a:chExt cx="3886200" cy="3567600"/>
          </a:xfrm>
        </p:grpSpPr>
        <p:sp>
          <p:nvSpPr>
            <p:cNvPr id="34" name="Google Shape;34;p4"/>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51" name="Shape 351"/>
        <p:cNvGrpSpPr/>
        <p:nvPr/>
      </p:nvGrpSpPr>
      <p:grpSpPr>
        <a:xfrm>
          <a:off x="0" y="0"/>
          <a:ext cx="0" cy="0"/>
          <a:chOff x="0" y="0"/>
          <a:chExt cx="0" cy="0"/>
        </a:xfrm>
      </p:grpSpPr>
      <p:pic>
        <p:nvPicPr>
          <p:cNvPr id="352" name="Google Shape;352;p31"/>
          <p:cNvPicPr preferRelativeResize="0"/>
          <p:nvPr/>
        </p:nvPicPr>
        <p:blipFill rotWithShape="1">
          <a:blip r:embed="rId2">
            <a:alphaModFix amt="40000"/>
          </a:blip>
          <a:srcRect b="3621" l="12765" r="3908" t="30765"/>
          <a:stretch/>
        </p:blipFill>
        <p:spPr>
          <a:xfrm flipH="1" rot="10800000">
            <a:off x="0" y="0"/>
            <a:ext cx="9144003" cy="5143498"/>
          </a:xfrm>
          <a:prstGeom prst="rect">
            <a:avLst/>
          </a:prstGeom>
          <a:noFill/>
          <a:ln>
            <a:noFill/>
          </a:ln>
        </p:spPr>
      </p:pic>
      <p:grpSp>
        <p:nvGrpSpPr>
          <p:cNvPr id="353" name="Google Shape;353;p31"/>
          <p:cNvGrpSpPr/>
          <p:nvPr/>
        </p:nvGrpSpPr>
        <p:grpSpPr>
          <a:xfrm flipH="1" rot="-4026412">
            <a:off x="6861393" y="3765975"/>
            <a:ext cx="3886065" cy="3567476"/>
            <a:chOff x="2731770" y="-1577526"/>
            <a:chExt cx="3886200" cy="3567600"/>
          </a:xfrm>
        </p:grpSpPr>
        <p:sp>
          <p:nvSpPr>
            <p:cNvPr id="354" name="Google Shape;354;p31"/>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1"/>
          <p:cNvGrpSpPr/>
          <p:nvPr/>
        </p:nvGrpSpPr>
        <p:grpSpPr>
          <a:xfrm flipH="1" rot="-2307351">
            <a:off x="-2857781" y="237924"/>
            <a:ext cx="3836138" cy="3521643"/>
            <a:chOff x="2731770" y="-1577526"/>
            <a:chExt cx="3886200" cy="3567600"/>
          </a:xfrm>
        </p:grpSpPr>
        <p:sp>
          <p:nvSpPr>
            <p:cNvPr id="358" name="Google Shape;358;p31"/>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61" name="Shape 361"/>
        <p:cNvGrpSpPr/>
        <p:nvPr/>
      </p:nvGrpSpPr>
      <p:grpSpPr>
        <a:xfrm>
          <a:off x="0" y="0"/>
          <a:ext cx="0" cy="0"/>
          <a:chOff x="0" y="0"/>
          <a:chExt cx="0" cy="0"/>
        </a:xfrm>
      </p:grpSpPr>
      <p:pic>
        <p:nvPicPr>
          <p:cNvPr id="362" name="Google Shape;362;p32"/>
          <p:cNvPicPr preferRelativeResize="0"/>
          <p:nvPr/>
        </p:nvPicPr>
        <p:blipFill rotWithShape="1">
          <a:blip r:embed="rId2">
            <a:alphaModFix amt="50000"/>
          </a:blip>
          <a:srcRect b="20315" l="0" r="17012" t="4996"/>
          <a:stretch/>
        </p:blipFill>
        <p:spPr>
          <a:xfrm>
            <a:off x="0" y="0"/>
            <a:ext cx="9144003" cy="5143501"/>
          </a:xfrm>
          <a:prstGeom prst="rect">
            <a:avLst/>
          </a:prstGeom>
          <a:noFill/>
          <a:ln>
            <a:noFill/>
          </a:ln>
        </p:spPr>
      </p:pic>
      <p:grpSp>
        <p:nvGrpSpPr>
          <p:cNvPr id="363" name="Google Shape;363;p32"/>
          <p:cNvGrpSpPr/>
          <p:nvPr/>
        </p:nvGrpSpPr>
        <p:grpSpPr>
          <a:xfrm flipH="1" rot="-2307294">
            <a:off x="-1382274" y="3964396"/>
            <a:ext cx="3886210" cy="3567609"/>
            <a:chOff x="2731770" y="-1577526"/>
            <a:chExt cx="3886200" cy="3567600"/>
          </a:xfrm>
        </p:grpSpPr>
        <p:sp>
          <p:nvSpPr>
            <p:cNvPr id="364" name="Google Shape;364;p32"/>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32"/>
          <p:cNvGrpSpPr/>
          <p:nvPr/>
        </p:nvGrpSpPr>
        <p:grpSpPr>
          <a:xfrm flipH="1" rot="8100000">
            <a:off x="5847163" y="-2369698"/>
            <a:ext cx="3886163" cy="3567566"/>
            <a:chOff x="2731770" y="-1577526"/>
            <a:chExt cx="3886200" cy="3567600"/>
          </a:xfrm>
        </p:grpSpPr>
        <p:sp>
          <p:nvSpPr>
            <p:cNvPr id="368" name="Google Shape;368;p32"/>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mt="45000"/>
          </a:blip>
          <a:srcRect b="38194" l="32615" r="2102" t="10365"/>
          <a:stretch/>
        </p:blipFill>
        <p:spPr>
          <a:xfrm rot="10800000">
            <a:off x="-21500" y="-12426"/>
            <a:ext cx="9184323" cy="5169876"/>
          </a:xfrm>
          <a:prstGeom prst="rect">
            <a:avLst/>
          </a:prstGeom>
          <a:noFill/>
          <a:ln>
            <a:noFill/>
          </a:ln>
        </p:spPr>
      </p:pic>
      <p:grpSp>
        <p:nvGrpSpPr>
          <p:cNvPr id="39" name="Google Shape;39;p5"/>
          <p:cNvGrpSpPr/>
          <p:nvPr/>
        </p:nvGrpSpPr>
        <p:grpSpPr>
          <a:xfrm flipH="1">
            <a:off x="-1834950" y="3241974"/>
            <a:ext cx="3886200" cy="3567600"/>
            <a:chOff x="2731770" y="-1577526"/>
            <a:chExt cx="3886200" cy="3567600"/>
          </a:xfrm>
        </p:grpSpPr>
        <p:sp>
          <p:nvSpPr>
            <p:cNvPr id="40" name="Google Shape;40;p5"/>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5"/>
          <p:cNvGrpSpPr/>
          <p:nvPr/>
        </p:nvGrpSpPr>
        <p:grpSpPr>
          <a:xfrm flipH="1" rot="7541372">
            <a:off x="6638721" y="-2276148"/>
            <a:ext cx="3886247" cy="3567644"/>
            <a:chOff x="2731770" y="-1577526"/>
            <a:chExt cx="3886200" cy="3567600"/>
          </a:xfrm>
        </p:grpSpPr>
        <p:sp>
          <p:nvSpPr>
            <p:cNvPr id="44" name="Google Shape;44;p5"/>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 name="Google Shape;48;p5"/>
          <p:cNvSpPr txBox="1"/>
          <p:nvPr>
            <p:ph idx="1" type="subTitle"/>
          </p:nvPr>
        </p:nvSpPr>
        <p:spPr>
          <a:xfrm>
            <a:off x="4980437" y="3387275"/>
            <a:ext cx="249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5"/>
          <p:cNvSpPr txBox="1"/>
          <p:nvPr>
            <p:ph idx="2" type="subTitle"/>
          </p:nvPr>
        </p:nvSpPr>
        <p:spPr>
          <a:xfrm>
            <a:off x="1672663" y="3387275"/>
            <a:ext cx="2490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accen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 name="Google Shape;50;p5"/>
          <p:cNvSpPr txBox="1"/>
          <p:nvPr>
            <p:ph idx="3" type="subTitle"/>
          </p:nvPr>
        </p:nvSpPr>
        <p:spPr>
          <a:xfrm>
            <a:off x="4980437" y="2976875"/>
            <a:ext cx="24909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 name="Google Shape;51;p5"/>
          <p:cNvSpPr txBox="1"/>
          <p:nvPr>
            <p:ph idx="4" type="subTitle"/>
          </p:nvPr>
        </p:nvSpPr>
        <p:spPr>
          <a:xfrm>
            <a:off x="1672663" y="2976875"/>
            <a:ext cx="24909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8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pic>
        <p:nvPicPr>
          <p:cNvPr id="53" name="Google Shape;53;p6"/>
          <p:cNvPicPr preferRelativeResize="0"/>
          <p:nvPr/>
        </p:nvPicPr>
        <p:blipFill rotWithShape="1">
          <a:blip r:embed="rId2">
            <a:alphaModFix amt="30000"/>
          </a:blip>
          <a:srcRect b="7842" l="0" r="0" t="7825"/>
          <a:stretch/>
        </p:blipFill>
        <p:spPr>
          <a:xfrm>
            <a:off x="0" y="0"/>
            <a:ext cx="9144003" cy="5143499"/>
          </a:xfrm>
          <a:prstGeom prst="rect">
            <a:avLst/>
          </a:prstGeom>
          <a:noFill/>
          <a:ln>
            <a:noFill/>
          </a:ln>
        </p:spPr>
      </p:pic>
      <p:sp>
        <p:nvSpPr>
          <p:cNvPr id="54" name="Google Shape;5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5" name="Google Shape;55;p6"/>
          <p:cNvGrpSpPr/>
          <p:nvPr/>
        </p:nvGrpSpPr>
        <p:grpSpPr>
          <a:xfrm flipH="1" rot="-2307294">
            <a:off x="336564" y="4087071"/>
            <a:ext cx="3886210" cy="3567609"/>
            <a:chOff x="2731770" y="-1577526"/>
            <a:chExt cx="3886200" cy="3567600"/>
          </a:xfrm>
        </p:grpSpPr>
        <p:sp>
          <p:nvSpPr>
            <p:cNvPr id="56" name="Google Shape;56;p6"/>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flipH="1" rot="-10080848">
              <a:off x="3533781" y="-402721"/>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mt="30000"/>
          </a:blip>
          <a:srcRect b="7842" l="0" r="0" t="7825"/>
          <a:stretch/>
        </p:blipFill>
        <p:spPr>
          <a:xfrm rot="10800000">
            <a:off x="0" y="0"/>
            <a:ext cx="9144003" cy="5143499"/>
          </a:xfrm>
          <a:prstGeom prst="rect">
            <a:avLst/>
          </a:prstGeom>
          <a:noFill/>
          <a:ln>
            <a:noFill/>
          </a:ln>
        </p:spPr>
      </p:pic>
      <p:sp>
        <p:nvSpPr>
          <p:cNvPr id="61" name="Google Shape;61;p7"/>
          <p:cNvSpPr txBox="1"/>
          <p:nvPr>
            <p:ph idx="1" type="subTitle"/>
          </p:nvPr>
        </p:nvSpPr>
        <p:spPr>
          <a:xfrm>
            <a:off x="1170006" y="1685500"/>
            <a:ext cx="3997200" cy="2298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62" name="Google Shape;62;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3" name="Google Shape;63;p7"/>
          <p:cNvGrpSpPr/>
          <p:nvPr/>
        </p:nvGrpSpPr>
        <p:grpSpPr>
          <a:xfrm rot="-5974830">
            <a:off x="-2160956" y="-1894424"/>
            <a:ext cx="3731982" cy="3602557"/>
            <a:chOff x="-3043098" y="69173"/>
            <a:chExt cx="4143600" cy="3999900"/>
          </a:xfrm>
        </p:grpSpPr>
        <p:sp>
          <p:nvSpPr>
            <p:cNvPr id="64" name="Google Shape;64;p7"/>
            <p:cNvSpPr/>
            <p:nvPr/>
          </p:nvSpPr>
          <p:spPr>
            <a:xfrm flipH="1" rot="-8787548">
              <a:off x="-2696810" y="958478"/>
              <a:ext cx="3451024" cy="2292971"/>
            </a:xfrm>
            <a:prstGeom prst="arc">
              <a:avLst>
                <a:gd fmla="val 11945826" name="adj1"/>
                <a:gd fmla="val 1188237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rot="-6711686">
              <a:off x="-2666377" y="938517"/>
              <a:ext cx="3403129" cy="2261213"/>
            </a:xfrm>
            <a:prstGeom prst="arc">
              <a:avLst>
                <a:gd fmla="val 8981573" name="adj1"/>
                <a:gd fmla="val 8908043"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flipH="1" rot="4715965">
              <a:off x="467539" y="2326281"/>
              <a:ext cx="223102" cy="223102"/>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7"/>
          <p:cNvGrpSpPr/>
          <p:nvPr/>
        </p:nvGrpSpPr>
        <p:grpSpPr>
          <a:xfrm rot="-5974830">
            <a:off x="6744919" y="3496726"/>
            <a:ext cx="3731982" cy="3602557"/>
            <a:chOff x="-3043098" y="69173"/>
            <a:chExt cx="4143600" cy="3999900"/>
          </a:xfrm>
        </p:grpSpPr>
        <p:sp>
          <p:nvSpPr>
            <p:cNvPr id="68" name="Google Shape;68;p7"/>
            <p:cNvSpPr/>
            <p:nvPr/>
          </p:nvSpPr>
          <p:spPr>
            <a:xfrm flipH="1" rot="-8787548">
              <a:off x="-2696810" y="958478"/>
              <a:ext cx="3451024" cy="2292971"/>
            </a:xfrm>
            <a:prstGeom prst="arc">
              <a:avLst>
                <a:gd fmla="val 11945826" name="adj1"/>
                <a:gd fmla="val 1188237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flipH="1" rot="-6711686">
              <a:off x="-2666377" y="938517"/>
              <a:ext cx="3403129" cy="2261213"/>
            </a:xfrm>
            <a:prstGeom prst="arc">
              <a:avLst>
                <a:gd fmla="val 8981573" name="adj1"/>
                <a:gd fmla="val 8908043"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flipH="1" rot="4715965">
              <a:off x="467539" y="2326281"/>
              <a:ext cx="223102" cy="223102"/>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pic>
        <p:nvPicPr>
          <p:cNvPr id="72" name="Google Shape;72;p8"/>
          <p:cNvPicPr preferRelativeResize="0"/>
          <p:nvPr/>
        </p:nvPicPr>
        <p:blipFill rotWithShape="1">
          <a:blip r:embed="rId2">
            <a:alphaModFix amt="45000"/>
          </a:blip>
          <a:srcRect b="18657" l="0" r="0" t="3015"/>
          <a:stretch/>
        </p:blipFill>
        <p:spPr>
          <a:xfrm rot="10800000">
            <a:off x="0" y="0"/>
            <a:ext cx="9192776" cy="5143498"/>
          </a:xfrm>
          <a:prstGeom prst="rect">
            <a:avLst/>
          </a:prstGeom>
          <a:noFill/>
          <a:ln>
            <a:noFill/>
          </a:ln>
        </p:spPr>
      </p:pic>
      <p:sp>
        <p:nvSpPr>
          <p:cNvPr id="73" name="Google Shape;73;p8"/>
          <p:cNvSpPr txBox="1"/>
          <p:nvPr>
            <p:ph type="title"/>
          </p:nvPr>
        </p:nvSpPr>
        <p:spPr>
          <a:xfrm>
            <a:off x="1076400" y="1307100"/>
            <a:ext cx="6991200" cy="2529300"/>
          </a:xfrm>
          <a:prstGeom prst="rect">
            <a:avLst/>
          </a:prstGeom>
          <a:solidFill>
            <a:srgbClr val="323838">
              <a:alpha val="63140"/>
            </a:srgbClr>
          </a:solid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4" name="Google Shape;74;p8"/>
          <p:cNvGrpSpPr/>
          <p:nvPr/>
        </p:nvGrpSpPr>
        <p:grpSpPr>
          <a:xfrm flipH="1">
            <a:off x="-1777800" y="-1244301"/>
            <a:ext cx="3886200" cy="3567600"/>
            <a:chOff x="2731770" y="-1577526"/>
            <a:chExt cx="3886200" cy="3567600"/>
          </a:xfrm>
        </p:grpSpPr>
        <p:sp>
          <p:nvSpPr>
            <p:cNvPr id="75" name="Google Shape;75;p8"/>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flipH="1" rot="-10080848">
              <a:off x="3705231" y="1311779"/>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8"/>
          <p:cNvGrpSpPr/>
          <p:nvPr/>
        </p:nvGrpSpPr>
        <p:grpSpPr>
          <a:xfrm>
            <a:off x="7458140" y="3401155"/>
            <a:ext cx="3824408" cy="4028331"/>
            <a:chOff x="7458140" y="3401155"/>
            <a:chExt cx="3824408" cy="4028331"/>
          </a:xfrm>
        </p:grpSpPr>
        <p:sp>
          <p:nvSpPr>
            <p:cNvPr id="79" name="Google Shape;79;p8"/>
            <p:cNvSpPr/>
            <p:nvPr/>
          </p:nvSpPr>
          <p:spPr>
            <a:xfrm rot="-6300209">
              <a:off x="8376925" y="3694733"/>
              <a:ext cx="2612044" cy="2612044"/>
            </a:xfrm>
            <a:prstGeom prst="arc">
              <a:avLst>
                <a:gd fmla="val 16200000" name="adj1"/>
                <a:gd fmla="val 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4397320">
              <a:off x="7810759" y="4348359"/>
              <a:ext cx="2721960" cy="2761155"/>
            </a:xfrm>
            <a:prstGeom prst="arc">
              <a:avLst>
                <a:gd fmla="val 16200000" name="adj1"/>
                <a:gd fmla="val 2109820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rot="4620704">
              <a:off x="7992557" y="4725615"/>
              <a:ext cx="202891" cy="202891"/>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pic>
        <p:nvPicPr>
          <p:cNvPr id="83" name="Google Shape;83;p9"/>
          <p:cNvPicPr preferRelativeResize="0"/>
          <p:nvPr/>
        </p:nvPicPr>
        <p:blipFill rotWithShape="1">
          <a:blip r:embed="rId2">
            <a:alphaModFix amt="50000"/>
          </a:blip>
          <a:srcRect b="5004" l="0" r="0" t="4995"/>
          <a:stretch/>
        </p:blipFill>
        <p:spPr>
          <a:xfrm>
            <a:off x="0" y="0"/>
            <a:ext cx="9144003" cy="5143501"/>
          </a:xfrm>
          <a:prstGeom prst="rect">
            <a:avLst/>
          </a:prstGeom>
          <a:noFill/>
          <a:ln>
            <a:noFill/>
          </a:ln>
        </p:spPr>
      </p:pic>
      <p:sp>
        <p:nvSpPr>
          <p:cNvPr id="84" name="Google Shape;84;p9"/>
          <p:cNvSpPr txBox="1"/>
          <p:nvPr>
            <p:ph type="title"/>
          </p:nvPr>
        </p:nvSpPr>
        <p:spPr>
          <a:xfrm>
            <a:off x="1171650" y="1215900"/>
            <a:ext cx="6800700" cy="1964400"/>
          </a:xfrm>
          <a:prstGeom prst="rect">
            <a:avLst/>
          </a:prstGeom>
          <a:solidFill>
            <a:srgbClr val="323838">
              <a:alpha val="63520"/>
            </a:srgbClr>
          </a:solidFill>
        </p:spPr>
        <p:txBody>
          <a:bodyPr anchorCtr="0" anchor="b" bIns="91425" lIns="91425" spcFirstLastPara="1" rIns="91425" wrap="square" tIns="91425">
            <a:noAutofit/>
          </a:bodyPr>
          <a:lstStyle>
            <a:lvl1pPr lvl="0" rtl="0" algn="ctr">
              <a:spcBef>
                <a:spcPts val="0"/>
              </a:spcBef>
              <a:spcAft>
                <a:spcPts val="0"/>
              </a:spcAft>
              <a:buSzPts val="2800"/>
              <a:buNone/>
              <a:defRPr sz="109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5" name="Google Shape;85;p9"/>
          <p:cNvSpPr txBox="1"/>
          <p:nvPr>
            <p:ph idx="1" type="subTitle"/>
          </p:nvPr>
        </p:nvSpPr>
        <p:spPr>
          <a:xfrm>
            <a:off x="2209800" y="3256500"/>
            <a:ext cx="47244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highlight>
                  <a:schemeClr val="dk1"/>
                </a:highligh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6" name="Google Shape;86;p9"/>
          <p:cNvGrpSpPr/>
          <p:nvPr/>
        </p:nvGrpSpPr>
        <p:grpSpPr>
          <a:xfrm rot="9854090">
            <a:off x="2426753" y="3854461"/>
            <a:ext cx="3886267" cy="3567662"/>
            <a:chOff x="2731770" y="-1577526"/>
            <a:chExt cx="3886200" cy="3567600"/>
          </a:xfrm>
        </p:grpSpPr>
        <p:sp>
          <p:nvSpPr>
            <p:cNvPr id="87" name="Google Shape;87;p9"/>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flipH="1" rot="-10080848">
              <a:off x="3705231" y="1311779"/>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9"/>
          <p:cNvGrpSpPr/>
          <p:nvPr/>
        </p:nvGrpSpPr>
        <p:grpSpPr>
          <a:xfrm rot="-928061">
            <a:off x="-1785804" y="-2037922"/>
            <a:ext cx="3886276" cy="3567670"/>
            <a:chOff x="2731770" y="-1577526"/>
            <a:chExt cx="3886200" cy="3567600"/>
          </a:xfrm>
        </p:grpSpPr>
        <p:sp>
          <p:nvSpPr>
            <p:cNvPr id="91" name="Google Shape;91;p9"/>
            <p:cNvSpPr/>
            <p:nvPr/>
          </p:nvSpPr>
          <p:spPr>
            <a:xfrm flipH="1" rot="-1981552">
              <a:off x="3056298" y="-869099"/>
              <a:ext cx="3237143" cy="2150746"/>
            </a:xfrm>
            <a:prstGeom prst="arc">
              <a:avLst>
                <a:gd fmla="val 11945826" name="adj1"/>
                <a:gd fmla="val 1128528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flipH="1" rot="94347">
              <a:off x="3107190" y="-835195"/>
              <a:ext cx="3192302" cy="2120907"/>
            </a:xfrm>
            <a:prstGeom prst="arc">
              <a:avLst>
                <a:gd fmla="val 8981573" name="adj1"/>
                <a:gd fmla="val 8959879"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flipH="1" rot="-10080848">
              <a:off x="3705231" y="1311779"/>
              <a:ext cx="209467" cy="20946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p:nvPr>
            <p:ph idx="2" type="pic"/>
          </p:nvPr>
        </p:nvSpPr>
        <p:spPr>
          <a:xfrm>
            <a:off x="-150" y="-9525"/>
            <a:ext cx="9144000" cy="5151900"/>
          </a:xfrm>
          <a:prstGeom prst="rect">
            <a:avLst/>
          </a:prstGeom>
          <a:noFill/>
          <a:ln>
            <a:noFill/>
          </a:ln>
        </p:spPr>
      </p:sp>
      <p:sp>
        <p:nvSpPr>
          <p:cNvPr id="96" name="Google Shape;96;p10"/>
          <p:cNvSpPr txBox="1"/>
          <p:nvPr>
            <p:ph type="title"/>
          </p:nvPr>
        </p:nvSpPr>
        <p:spPr>
          <a:xfrm>
            <a:off x="720000" y="3774625"/>
            <a:ext cx="7704000" cy="968700"/>
          </a:xfrm>
          <a:prstGeom prst="rect">
            <a:avLst/>
          </a:prstGeom>
          <a:solidFill>
            <a:srgbClr val="323838">
              <a:alpha val="63520"/>
            </a:srgbClr>
          </a:solidFill>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1pPr>
            <a:lvl2pPr lvl="1" rt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2pPr>
            <a:lvl3pPr lvl="2" rt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3pPr>
            <a:lvl4pPr lvl="3" rt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4pPr>
            <a:lvl5pPr lvl="4" rt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5pPr>
            <a:lvl6pPr lvl="5" rt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6pPr>
            <a:lvl7pPr lvl="6" rt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7pPr>
            <a:lvl8pPr lvl="7" rt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8pPr>
            <a:lvl9pPr lvl="8" rtl="0">
              <a:spcBef>
                <a:spcPts val="0"/>
              </a:spcBef>
              <a:spcAft>
                <a:spcPts val="0"/>
              </a:spcAft>
              <a:buClr>
                <a:schemeClr val="dk1"/>
              </a:buClr>
              <a:buSzPts val="2800"/>
              <a:buFont typeface="Dela Gothic One"/>
              <a:buNone/>
              <a:defRPr sz="2800">
                <a:solidFill>
                  <a:schemeClr val="dk1"/>
                </a:solidFill>
                <a:latin typeface="Dela Gothic One"/>
                <a:ea typeface="Dela Gothic One"/>
                <a:cs typeface="Dela Gothic One"/>
                <a:sym typeface="Dela Gothic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txBox="1"/>
          <p:nvPr>
            <p:ph type="ctrTitle"/>
          </p:nvPr>
        </p:nvSpPr>
        <p:spPr>
          <a:xfrm>
            <a:off x="1189350" y="1353875"/>
            <a:ext cx="6765300" cy="19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ModSim Final</a:t>
            </a:r>
            <a:endParaRPr>
              <a:solidFill>
                <a:schemeClr val="accent1"/>
              </a:solidFill>
            </a:endParaRPr>
          </a:p>
          <a:p>
            <a:pPr indent="0" lvl="0" marL="0" rtl="0" algn="ctr">
              <a:spcBef>
                <a:spcPts val="0"/>
              </a:spcBef>
              <a:spcAft>
                <a:spcPts val="0"/>
              </a:spcAft>
              <a:buNone/>
            </a:pPr>
            <a:r>
              <a:rPr lang="en">
                <a:solidFill>
                  <a:schemeClr val="accent1"/>
                </a:solidFill>
              </a:rPr>
              <a:t> </a:t>
            </a:r>
            <a:r>
              <a:rPr lang="en" sz="3000"/>
              <a:t>Effect of Blade Length on Maximum Extractable Wind Power and Efficiency </a:t>
            </a:r>
            <a:endParaRPr sz="3000"/>
          </a:p>
        </p:txBody>
      </p:sp>
      <p:sp>
        <p:nvSpPr>
          <p:cNvPr id="376" name="Google Shape;376;p33"/>
          <p:cNvSpPr txBox="1"/>
          <p:nvPr>
            <p:ph idx="1" type="subTitle"/>
          </p:nvPr>
        </p:nvSpPr>
        <p:spPr>
          <a:xfrm>
            <a:off x="2307600" y="3440025"/>
            <a:ext cx="4528800" cy="47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Eric Carson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42"/>
          <p:cNvPicPr preferRelativeResize="0"/>
          <p:nvPr/>
        </p:nvPicPr>
        <p:blipFill>
          <a:blip r:embed="rId3">
            <a:alphaModFix/>
          </a:blip>
          <a:stretch>
            <a:fillRect/>
          </a:stretch>
        </p:blipFill>
        <p:spPr>
          <a:xfrm>
            <a:off x="1619250" y="25"/>
            <a:ext cx="5905500" cy="3048000"/>
          </a:xfrm>
          <a:prstGeom prst="rect">
            <a:avLst/>
          </a:prstGeom>
          <a:noFill/>
          <a:ln>
            <a:noFill/>
          </a:ln>
        </p:spPr>
      </p:pic>
      <p:pic>
        <p:nvPicPr>
          <p:cNvPr id="446" name="Google Shape;446;p42"/>
          <p:cNvPicPr preferRelativeResize="0"/>
          <p:nvPr/>
        </p:nvPicPr>
        <p:blipFill>
          <a:blip r:embed="rId4">
            <a:alphaModFix/>
          </a:blip>
          <a:stretch>
            <a:fillRect/>
          </a:stretch>
        </p:blipFill>
        <p:spPr>
          <a:xfrm>
            <a:off x="2776538" y="3165813"/>
            <a:ext cx="3590925" cy="561975"/>
          </a:xfrm>
          <a:prstGeom prst="rect">
            <a:avLst/>
          </a:prstGeom>
          <a:noFill/>
          <a:ln>
            <a:noFill/>
          </a:ln>
        </p:spPr>
      </p:pic>
      <p:pic>
        <p:nvPicPr>
          <p:cNvPr id="447" name="Google Shape;447;p42"/>
          <p:cNvPicPr preferRelativeResize="0"/>
          <p:nvPr/>
        </p:nvPicPr>
        <p:blipFill>
          <a:blip r:embed="rId5">
            <a:alphaModFix/>
          </a:blip>
          <a:stretch>
            <a:fillRect/>
          </a:stretch>
        </p:blipFill>
        <p:spPr>
          <a:xfrm>
            <a:off x="1647825" y="3845600"/>
            <a:ext cx="5848350" cy="1009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43"/>
          <p:cNvPicPr preferRelativeResize="0"/>
          <p:nvPr/>
        </p:nvPicPr>
        <p:blipFill>
          <a:blip r:embed="rId3">
            <a:alphaModFix/>
          </a:blip>
          <a:stretch>
            <a:fillRect/>
          </a:stretch>
        </p:blipFill>
        <p:spPr>
          <a:xfrm>
            <a:off x="2091525" y="209888"/>
            <a:ext cx="4960950" cy="4723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44"/>
          <p:cNvPicPr preferRelativeResize="0"/>
          <p:nvPr/>
        </p:nvPicPr>
        <p:blipFill>
          <a:blip r:embed="rId3">
            <a:alphaModFix/>
          </a:blip>
          <a:stretch>
            <a:fillRect/>
          </a:stretch>
        </p:blipFill>
        <p:spPr>
          <a:xfrm>
            <a:off x="0" y="0"/>
            <a:ext cx="5285150" cy="2406000"/>
          </a:xfrm>
          <a:prstGeom prst="rect">
            <a:avLst/>
          </a:prstGeom>
          <a:noFill/>
          <a:ln>
            <a:noFill/>
          </a:ln>
        </p:spPr>
      </p:pic>
      <p:pic>
        <p:nvPicPr>
          <p:cNvPr id="458" name="Google Shape;458;p44"/>
          <p:cNvPicPr preferRelativeResize="0"/>
          <p:nvPr/>
        </p:nvPicPr>
        <p:blipFill>
          <a:blip r:embed="rId4">
            <a:alphaModFix/>
          </a:blip>
          <a:stretch>
            <a:fillRect/>
          </a:stretch>
        </p:blipFill>
        <p:spPr>
          <a:xfrm>
            <a:off x="2392825" y="1641975"/>
            <a:ext cx="4821750" cy="2057275"/>
          </a:xfrm>
          <a:prstGeom prst="rect">
            <a:avLst/>
          </a:prstGeom>
          <a:noFill/>
          <a:ln>
            <a:noFill/>
          </a:ln>
        </p:spPr>
      </p:pic>
      <p:pic>
        <p:nvPicPr>
          <p:cNvPr id="459" name="Google Shape;459;p44"/>
          <p:cNvPicPr preferRelativeResize="0"/>
          <p:nvPr/>
        </p:nvPicPr>
        <p:blipFill>
          <a:blip r:embed="rId5">
            <a:alphaModFix/>
          </a:blip>
          <a:stretch>
            <a:fillRect/>
          </a:stretch>
        </p:blipFill>
        <p:spPr>
          <a:xfrm>
            <a:off x="3470277" y="3295477"/>
            <a:ext cx="5673725" cy="1848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5"/>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Sweep Design</a:t>
            </a:r>
            <a:endParaRPr sz="1500"/>
          </a:p>
        </p:txBody>
      </p:sp>
      <p:pic>
        <p:nvPicPr>
          <p:cNvPr id="465" name="Google Shape;465;p45"/>
          <p:cNvPicPr preferRelativeResize="0"/>
          <p:nvPr/>
        </p:nvPicPr>
        <p:blipFill>
          <a:blip r:embed="rId3">
            <a:alphaModFix/>
          </a:blip>
          <a:stretch>
            <a:fillRect/>
          </a:stretch>
        </p:blipFill>
        <p:spPr>
          <a:xfrm>
            <a:off x="4572000" y="1017725"/>
            <a:ext cx="4370612" cy="3820975"/>
          </a:xfrm>
          <a:prstGeom prst="rect">
            <a:avLst/>
          </a:prstGeom>
          <a:noFill/>
          <a:ln>
            <a:noFill/>
          </a:ln>
        </p:spPr>
      </p:pic>
      <p:pic>
        <p:nvPicPr>
          <p:cNvPr id="466" name="Google Shape;466;p45"/>
          <p:cNvPicPr preferRelativeResize="0"/>
          <p:nvPr/>
        </p:nvPicPr>
        <p:blipFill rotWithShape="1">
          <a:blip r:embed="rId4">
            <a:alphaModFix/>
          </a:blip>
          <a:srcRect b="0" l="0" r="0" t="4315"/>
          <a:stretch/>
        </p:blipFill>
        <p:spPr>
          <a:xfrm>
            <a:off x="304800" y="3094475"/>
            <a:ext cx="4267200" cy="1744225"/>
          </a:xfrm>
          <a:prstGeom prst="rect">
            <a:avLst/>
          </a:prstGeom>
          <a:noFill/>
          <a:ln>
            <a:noFill/>
          </a:ln>
        </p:spPr>
      </p:pic>
      <p:pic>
        <p:nvPicPr>
          <p:cNvPr id="467" name="Google Shape;467;p45"/>
          <p:cNvPicPr preferRelativeResize="0"/>
          <p:nvPr/>
        </p:nvPicPr>
        <p:blipFill rotWithShape="1">
          <a:blip r:embed="rId5">
            <a:alphaModFix/>
          </a:blip>
          <a:srcRect b="0" l="10349" r="6517" t="12861"/>
          <a:stretch/>
        </p:blipFill>
        <p:spPr>
          <a:xfrm>
            <a:off x="1273500" y="1276625"/>
            <a:ext cx="2329800" cy="78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6"/>
          <p:cNvSpPr txBox="1"/>
          <p:nvPr>
            <p:ph type="title"/>
          </p:nvPr>
        </p:nvSpPr>
        <p:spPr>
          <a:xfrm>
            <a:off x="2280713" y="2343588"/>
            <a:ext cx="4566300" cy="13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1"/>
                </a:solidFill>
              </a:rPr>
              <a:t>RESULTS &amp;</a:t>
            </a:r>
            <a:r>
              <a:rPr lang="en" sz="3600">
                <a:solidFill>
                  <a:schemeClr val="accent1"/>
                </a:solidFill>
              </a:rPr>
              <a:t> </a:t>
            </a:r>
            <a:r>
              <a:rPr lang="en" sz="3600"/>
              <a:t>DISCUSSION</a:t>
            </a:r>
            <a:endParaRPr sz="3600"/>
          </a:p>
        </p:txBody>
      </p:sp>
      <p:sp>
        <p:nvSpPr>
          <p:cNvPr id="473" name="Google Shape;473;p46"/>
          <p:cNvSpPr txBox="1"/>
          <p:nvPr>
            <p:ph idx="2" type="title"/>
          </p:nvPr>
        </p:nvSpPr>
        <p:spPr>
          <a:xfrm>
            <a:off x="2296988" y="955525"/>
            <a:ext cx="4566300" cy="13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COMP-METRIC</a:t>
            </a:r>
            <a:r>
              <a:rPr lang="en">
                <a:solidFill>
                  <a:schemeClr val="accent1"/>
                </a:solidFill>
              </a:rPr>
              <a:t> ANALYSIS</a:t>
            </a:r>
            <a:endParaRPr/>
          </a:p>
        </p:txBody>
      </p:sp>
      <p:pic>
        <p:nvPicPr>
          <p:cNvPr id="479" name="Google Shape;479;p47"/>
          <p:cNvPicPr preferRelativeResize="0"/>
          <p:nvPr/>
        </p:nvPicPr>
        <p:blipFill>
          <a:blip r:embed="rId3">
            <a:alphaModFix/>
          </a:blip>
          <a:stretch>
            <a:fillRect/>
          </a:stretch>
        </p:blipFill>
        <p:spPr>
          <a:xfrm>
            <a:off x="1225775" y="1017725"/>
            <a:ext cx="6692460"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COMP-METRIC</a:t>
            </a:r>
            <a:r>
              <a:rPr lang="en">
                <a:solidFill>
                  <a:schemeClr val="accent1"/>
                </a:solidFill>
              </a:rPr>
              <a:t> ANALYSIS</a:t>
            </a:r>
            <a:endParaRPr/>
          </a:p>
        </p:txBody>
      </p:sp>
      <p:pic>
        <p:nvPicPr>
          <p:cNvPr id="485" name="Google Shape;485;p48"/>
          <p:cNvPicPr preferRelativeResize="0"/>
          <p:nvPr/>
        </p:nvPicPr>
        <p:blipFill>
          <a:blip r:embed="rId3">
            <a:alphaModFix/>
          </a:blip>
          <a:stretch>
            <a:fillRect/>
          </a:stretch>
        </p:blipFill>
        <p:spPr>
          <a:xfrm>
            <a:off x="1203438" y="1017725"/>
            <a:ext cx="6737134"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REAR ROTOR CP </a:t>
            </a:r>
            <a:r>
              <a:rPr lang="en">
                <a:solidFill>
                  <a:schemeClr val="accent1"/>
                </a:solidFill>
              </a:rPr>
              <a:t>ANALYSIS</a:t>
            </a:r>
            <a:endParaRPr/>
          </a:p>
        </p:txBody>
      </p:sp>
      <p:pic>
        <p:nvPicPr>
          <p:cNvPr id="491" name="Google Shape;491;p49"/>
          <p:cNvPicPr preferRelativeResize="0"/>
          <p:nvPr/>
        </p:nvPicPr>
        <p:blipFill>
          <a:blip r:embed="rId3">
            <a:alphaModFix/>
          </a:blip>
          <a:stretch>
            <a:fillRect/>
          </a:stretch>
        </p:blipFill>
        <p:spPr>
          <a:xfrm>
            <a:off x="1217775" y="1017725"/>
            <a:ext cx="6708448" cy="3820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P_T</a:t>
            </a:r>
            <a:r>
              <a:rPr lang="en"/>
              <a:t> </a:t>
            </a:r>
            <a:r>
              <a:rPr lang="en">
                <a:solidFill>
                  <a:schemeClr val="accent1"/>
                </a:solidFill>
              </a:rPr>
              <a:t>ANALYSIS</a:t>
            </a:r>
            <a:endParaRPr/>
          </a:p>
        </p:txBody>
      </p:sp>
      <p:pic>
        <p:nvPicPr>
          <p:cNvPr id="497" name="Google Shape;497;p50"/>
          <p:cNvPicPr preferRelativeResize="0"/>
          <p:nvPr/>
        </p:nvPicPr>
        <p:blipFill>
          <a:blip r:embed="rId3">
            <a:alphaModFix/>
          </a:blip>
          <a:stretch>
            <a:fillRect/>
          </a:stretch>
        </p:blipFill>
        <p:spPr>
          <a:xfrm>
            <a:off x="1176225" y="1017725"/>
            <a:ext cx="6791548"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1"/>
          <p:cNvSpPr txBox="1"/>
          <p:nvPr>
            <p:ph type="title"/>
          </p:nvPr>
        </p:nvSpPr>
        <p:spPr>
          <a:xfrm>
            <a:off x="2280713" y="2343588"/>
            <a:ext cx="4566300" cy="13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accent1"/>
                </a:solidFill>
              </a:rPr>
              <a:t>PLANS FOR THE</a:t>
            </a:r>
            <a:r>
              <a:rPr lang="en" sz="3600">
                <a:solidFill>
                  <a:schemeClr val="accent1"/>
                </a:solidFill>
              </a:rPr>
              <a:t> </a:t>
            </a:r>
            <a:r>
              <a:rPr lang="en" sz="3600"/>
              <a:t>FUTURE</a:t>
            </a:r>
            <a:endParaRPr sz="3600"/>
          </a:p>
        </p:txBody>
      </p:sp>
      <p:sp>
        <p:nvSpPr>
          <p:cNvPr id="503" name="Google Shape;503;p51"/>
          <p:cNvSpPr txBox="1"/>
          <p:nvPr>
            <p:ph idx="2" type="title"/>
          </p:nvPr>
        </p:nvSpPr>
        <p:spPr>
          <a:xfrm>
            <a:off x="2296988" y="955525"/>
            <a:ext cx="4566300" cy="13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TABLE OF</a:t>
            </a:r>
            <a:r>
              <a:rPr lang="en"/>
              <a:t> CONTENTS</a:t>
            </a:r>
            <a:endParaRPr/>
          </a:p>
        </p:txBody>
      </p:sp>
      <p:sp>
        <p:nvSpPr>
          <p:cNvPr id="382" name="Google Shape;382;p34"/>
          <p:cNvSpPr txBox="1"/>
          <p:nvPr>
            <p:ph idx="3" type="subTitle"/>
          </p:nvPr>
        </p:nvSpPr>
        <p:spPr>
          <a:xfrm>
            <a:off x="2268400" y="3503000"/>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 results and analysis of simulation</a:t>
            </a:r>
            <a:endParaRPr sz="1600"/>
          </a:p>
        </p:txBody>
      </p:sp>
      <p:sp>
        <p:nvSpPr>
          <p:cNvPr id="383" name="Google Shape;383;p34"/>
          <p:cNvSpPr txBox="1"/>
          <p:nvPr>
            <p:ph idx="1" type="subTitle"/>
          </p:nvPr>
        </p:nvSpPr>
        <p:spPr>
          <a:xfrm>
            <a:off x="2268400" y="2069600"/>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and define terms</a:t>
            </a:r>
            <a:endParaRPr/>
          </a:p>
        </p:txBody>
      </p:sp>
      <p:sp>
        <p:nvSpPr>
          <p:cNvPr id="384" name="Google Shape;384;p34"/>
          <p:cNvSpPr txBox="1"/>
          <p:nvPr>
            <p:ph idx="2" type="subTitle"/>
          </p:nvPr>
        </p:nvSpPr>
        <p:spPr>
          <a:xfrm>
            <a:off x="5761719" y="2069600"/>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design process and methodology</a:t>
            </a:r>
            <a:endParaRPr/>
          </a:p>
        </p:txBody>
      </p:sp>
      <p:sp>
        <p:nvSpPr>
          <p:cNvPr id="385" name="Google Shape;385;p34"/>
          <p:cNvSpPr txBox="1"/>
          <p:nvPr>
            <p:ph idx="4" type="subTitle"/>
          </p:nvPr>
        </p:nvSpPr>
        <p:spPr>
          <a:xfrm>
            <a:off x="5761725" y="3301000"/>
            <a:ext cx="23055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Summarize findings and discuss future improvements to model</a:t>
            </a:r>
            <a:endParaRPr/>
          </a:p>
        </p:txBody>
      </p:sp>
      <p:sp>
        <p:nvSpPr>
          <p:cNvPr id="386" name="Google Shape;386;p34"/>
          <p:cNvSpPr txBox="1"/>
          <p:nvPr>
            <p:ph idx="5" type="title"/>
          </p:nvPr>
        </p:nvSpPr>
        <p:spPr>
          <a:xfrm>
            <a:off x="1076775" y="1500400"/>
            <a:ext cx="992100" cy="80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87" name="Google Shape;387;p34"/>
          <p:cNvSpPr txBox="1"/>
          <p:nvPr>
            <p:ph idx="6" type="title"/>
          </p:nvPr>
        </p:nvSpPr>
        <p:spPr>
          <a:xfrm>
            <a:off x="1076775" y="2979800"/>
            <a:ext cx="9915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88" name="Google Shape;388;p34"/>
          <p:cNvSpPr txBox="1"/>
          <p:nvPr>
            <p:ph idx="7" type="title"/>
          </p:nvPr>
        </p:nvSpPr>
        <p:spPr>
          <a:xfrm>
            <a:off x="4671774" y="1499500"/>
            <a:ext cx="9921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89" name="Google Shape;389;p34"/>
          <p:cNvSpPr txBox="1"/>
          <p:nvPr>
            <p:ph idx="8" type="title"/>
          </p:nvPr>
        </p:nvSpPr>
        <p:spPr>
          <a:xfrm>
            <a:off x="4734037" y="2979800"/>
            <a:ext cx="9921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90" name="Google Shape;390;p34"/>
          <p:cNvSpPr txBox="1"/>
          <p:nvPr>
            <p:ph idx="9" type="subTitle"/>
          </p:nvPr>
        </p:nvSpPr>
        <p:spPr>
          <a:xfrm>
            <a:off x="2268400" y="1500400"/>
            <a:ext cx="2305500" cy="7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CR-HAWT</a:t>
            </a:r>
            <a:endParaRPr/>
          </a:p>
          <a:p>
            <a:pPr indent="0" lvl="0" marL="0" rtl="0" algn="l">
              <a:spcBef>
                <a:spcPts val="0"/>
              </a:spcBef>
              <a:spcAft>
                <a:spcPts val="0"/>
              </a:spcAft>
              <a:buNone/>
            </a:pPr>
            <a:r>
              <a:rPr lang="en"/>
              <a:t>BACKGROUND</a:t>
            </a:r>
            <a:endParaRPr/>
          </a:p>
        </p:txBody>
      </p:sp>
      <p:sp>
        <p:nvSpPr>
          <p:cNvPr id="391" name="Google Shape;391;p34"/>
          <p:cNvSpPr txBox="1"/>
          <p:nvPr>
            <p:ph idx="13" type="subTitle"/>
          </p:nvPr>
        </p:nvSpPr>
        <p:spPr>
          <a:xfrm>
            <a:off x="5761750" y="1331500"/>
            <a:ext cx="2559900" cy="91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&amp; SWEEP DESIGN</a:t>
            </a:r>
            <a:endParaRPr sz="1600"/>
          </a:p>
        </p:txBody>
      </p:sp>
      <p:sp>
        <p:nvSpPr>
          <p:cNvPr id="392" name="Google Shape;392;p34"/>
          <p:cNvSpPr txBox="1"/>
          <p:nvPr>
            <p:ph idx="14" type="subTitle"/>
          </p:nvPr>
        </p:nvSpPr>
        <p:spPr>
          <a:xfrm>
            <a:off x="2268400" y="2979800"/>
            <a:ext cx="2559900" cy="70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OF RESULTS</a:t>
            </a:r>
            <a:endParaRPr/>
          </a:p>
        </p:txBody>
      </p:sp>
      <p:sp>
        <p:nvSpPr>
          <p:cNvPr id="393" name="Google Shape;393;p34"/>
          <p:cNvSpPr txBox="1"/>
          <p:nvPr>
            <p:ph idx="15" type="subTitle"/>
          </p:nvPr>
        </p:nvSpPr>
        <p:spPr>
          <a:xfrm>
            <a:off x="5761725" y="2979800"/>
            <a:ext cx="23055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CONCLUDING</a:t>
            </a:r>
            <a:r>
              <a:rPr lang="en">
                <a:solidFill>
                  <a:schemeClr val="accent1"/>
                </a:solidFill>
              </a:rPr>
              <a:t> </a:t>
            </a:r>
            <a:r>
              <a:rPr lang="en"/>
              <a:t>REMARKS</a:t>
            </a:r>
            <a:endParaRPr/>
          </a:p>
          <a:p>
            <a:pPr indent="0" lvl="0" marL="0" rtl="0" algn="ctr">
              <a:spcBef>
                <a:spcPts val="0"/>
              </a:spcBef>
              <a:spcAft>
                <a:spcPts val="0"/>
              </a:spcAft>
              <a:buNone/>
            </a:pPr>
            <a:r>
              <a:t/>
            </a:r>
            <a:endParaRPr/>
          </a:p>
        </p:txBody>
      </p:sp>
      <p:sp>
        <p:nvSpPr>
          <p:cNvPr id="509" name="Google Shape;509;p52"/>
          <p:cNvSpPr txBox="1"/>
          <p:nvPr>
            <p:ph idx="1" type="subTitle"/>
          </p:nvPr>
        </p:nvSpPr>
        <p:spPr>
          <a:xfrm>
            <a:off x="719998" y="1674350"/>
            <a:ext cx="7704000" cy="263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Results from the sweeps indicate that a wind turbine would perform best with a rear rotor length of 38 meters</a:t>
            </a:r>
            <a:endParaRPr sz="1800"/>
          </a:p>
          <a:p>
            <a:pPr indent="-342900" lvl="0" marL="457200" rtl="0" algn="l">
              <a:spcBef>
                <a:spcPts val="0"/>
              </a:spcBef>
              <a:spcAft>
                <a:spcPts val="0"/>
              </a:spcAft>
              <a:buSzPts val="1800"/>
              <a:buChar char="●"/>
            </a:pPr>
            <a:r>
              <a:rPr lang="en" sz="1800"/>
              <a:t>Small rear blade lengths are more efficient, but do not produce significantly more power than a SR-HAWT</a:t>
            </a:r>
            <a:endParaRPr sz="1800"/>
          </a:p>
          <a:p>
            <a:pPr indent="-342900" lvl="0" marL="457200" rtl="0" algn="l">
              <a:spcBef>
                <a:spcPts val="0"/>
              </a:spcBef>
              <a:spcAft>
                <a:spcPts val="0"/>
              </a:spcAft>
              <a:buSzPts val="1800"/>
              <a:buChar char="●"/>
            </a:pPr>
            <a:r>
              <a:rPr lang="en" sz="1800"/>
              <a:t>Future model iterations can account for the wake of the front turbine and its effect on the rear rotor</a:t>
            </a:r>
            <a:endParaRPr sz="1800"/>
          </a:p>
          <a:p>
            <a:pPr indent="-342900" lvl="0" marL="457200" rtl="0" algn="l">
              <a:spcBef>
                <a:spcPts val="0"/>
              </a:spcBef>
              <a:spcAft>
                <a:spcPts val="0"/>
              </a:spcAft>
              <a:buSzPts val="1800"/>
              <a:buChar char="●"/>
            </a:pPr>
            <a:r>
              <a:rPr lang="en" sz="1800"/>
              <a:t>Adjustment of maximum angular velocity</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3"/>
          <p:cNvSpPr txBox="1"/>
          <p:nvPr>
            <p:ph type="title"/>
          </p:nvPr>
        </p:nvSpPr>
        <p:spPr>
          <a:xfrm>
            <a:off x="1638250" y="1540125"/>
            <a:ext cx="58674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400"/>
              <a:t>THANK YOU!</a:t>
            </a:r>
            <a:endParaRPr sz="5400"/>
          </a:p>
        </p:txBody>
      </p:sp>
      <p:sp>
        <p:nvSpPr>
          <p:cNvPr id="515" name="Google Shape;515;p53"/>
          <p:cNvSpPr txBox="1"/>
          <p:nvPr/>
        </p:nvSpPr>
        <p:spPr>
          <a:xfrm>
            <a:off x="2496150" y="4125850"/>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naheim"/>
                <a:ea typeface="Anaheim"/>
                <a:cs typeface="Anaheim"/>
                <a:sym typeface="Anaheim"/>
              </a:rPr>
              <a:t>Please keep this slide for attribution</a:t>
            </a:r>
            <a:endParaRPr sz="1200">
              <a:solidFill>
                <a:schemeClr val="dk1"/>
              </a:solidFill>
              <a:latin typeface="Anaheim"/>
              <a:ea typeface="Anaheim"/>
              <a:cs typeface="Anaheim"/>
              <a:sym typeface="Anaheim"/>
            </a:endParaRPr>
          </a:p>
        </p:txBody>
      </p:sp>
      <p:sp>
        <p:nvSpPr>
          <p:cNvPr id="516" name="Google Shape;516;p53"/>
          <p:cNvSpPr/>
          <p:nvPr/>
        </p:nvSpPr>
        <p:spPr>
          <a:xfrm flipH="1" rot="5400000">
            <a:off x="3463189" y="3287239"/>
            <a:ext cx="71100" cy="71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3"/>
          <p:cNvSpPr/>
          <p:nvPr/>
        </p:nvSpPr>
        <p:spPr>
          <a:xfrm flipH="1" rot="5400000">
            <a:off x="4805614" y="3022689"/>
            <a:ext cx="71100" cy="71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3"/>
          <p:cNvSpPr/>
          <p:nvPr/>
        </p:nvSpPr>
        <p:spPr>
          <a:xfrm flipH="1" rot="5400000">
            <a:off x="5172914" y="3287239"/>
            <a:ext cx="71100" cy="71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4"/>
          <p:cNvSpPr txBox="1"/>
          <p:nvPr>
            <p:ph idx="1" type="subTitle"/>
          </p:nvPr>
        </p:nvSpPr>
        <p:spPr>
          <a:xfrm>
            <a:off x="1170006" y="1685500"/>
            <a:ext cx="39972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4"/>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5"/>
          <p:cNvSpPr txBox="1"/>
          <p:nvPr>
            <p:ph type="title"/>
          </p:nvPr>
        </p:nvSpPr>
        <p:spPr>
          <a:xfrm>
            <a:off x="2280713" y="2343588"/>
            <a:ext cx="4566300" cy="13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CR-HAWT </a:t>
            </a:r>
            <a:r>
              <a:rPr lang="en"/>
              <a:t>BACKGROUND</a:t>
            </a:r>
            <a:endParaRPr/>
          </a:p>
        </p:txBody>
      </p:sp>
      <p:sp>
        <p:nvSpPr>
          <p:cNvPr id="399" name="Google Shape;399;p35"/>
          <p:cNvSpPr txBox="1"/>
          <p:nvPr>
            <p:ph idx="2" type="title"/>
          </p:nvPr>
        </p:nvSpPr>
        <p:spPr>
          <a:xfrm>
            <a:off x="2296988" y="955525"/>
            <a:ext cx="4566300" cy="13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sz="1500"/>
          </a:p>
        </p:txBody>
      </p:sp>
      <p:sp>
        <p:nvSpPr>
          <p:cNvPr id="405" name="Google Shape;405;p36"/>
          <p:cNvSpPr txBox="1"/>
          <p:nvPr>
            <p:ph idx="1" type="subTitle"/>
          </p:nvPr>
        </p:nvSpPr>
        <p:spPr>
          <a:xfrm>
            <a:off x="790475" y="1212425"/>
            <a:ext cx="5175000" cy="3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Wind electricity generation experienced significant growth in past 30 years</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One of the fastest growing sources of electricity worldwide</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Responsible for the generation of 434.81 billion kilowatt hours of energy in the US</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Approximately 10.25% of the total US power consumption in 2022</a:t>
            </a:r>
            <a:endParaRPr sz="1800">
              <a:solidFill>
                <a:schemeClr val="accent1"/>
              </a:solidFill>
            </a:endParaRPr>
          </a:p>
          <a:p>
            <a:pPr indent="0" lvl="0" marL="0" rtl="0" algn="l">
              <a:spcBef>
                <a:spcPts val="0"/>
              </a:spcBef>
              <a:spcAft>
                <a:spcPts val="0"/>
              </a:spcAft>
              <a:buNone/>
            </a:pPr>
            <a:r>
              <a:t/>
            </a:r>
            <a:endParaRPr sz="1800">
              <a:solidFill>
                <a:schemeClr val="accent1"/>
              </a:solidFill>
            </a:endParaRPr>
          </a:p>
        </p:txBody>
      </p:sp>
      <p:pic>
        <p:nvPicPr>
          <p:cNvPr id="406" name="Google Shape;406;p36"/>
          <p:cNvPicPr preferRelativeResize="0"/>
          <p:nvPr/>
        </p:nvPicPr>
        <p:blipFill>
          <a:blip r:embed="rId3">
            <a:alphaModFix/>
          </a:blip>
          <a:stretch>
            <a:fillRect/>
          </a:stretch>
        </p:blipFill>
        <p:spPr>
          <a:xfrm>
            <a:off x="5965349" y="1017725"/>
            <a:ext cx="2365076" cy="41257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sz="1500"/>
          </a:p>
        </p:txBody>
      </p:sp>
      <p:pic>
        <p:nvPicPr>
          <p:cNvPr id="412" name="Google Shape;412;p37"/>
          <p:cNvPicPr preferRelativeResize="0"/>
          <p:nvPr/>
        </p:nvPicPr>
        <p:blipFill>
          <a:blip r:embed="rId3">
            <a:alphaModFix/>
          </a:blip>
          <a:stretch>
            <a:fillRect/>
          </a:stretch>
        </p:blipFill>
        <p:spPr>
          <a:xfrm>
            <a:off x="5965349" y="1017725"/>
            <a:ext cx="2365076" cy="4125773"/>
          </a:xfrm>
          <a:prstGeom prst="rect">
            <a:avLst/>
          </a:prstGeom>
          <a:noFill/>
          <a:ln>
            <a:noFill/>
          </a:ln>
        </p:spPr>
      </p:pic>
      <p:sp>
        <p:nvSpPr>
          <p:cNvPr id="413" name="Google Shape;413;p37"/>
          <p:cNvSpPr txBox="1"/>
          <p:nvPr>
            <p:ph idx="1" type="subTitle"/>
          </p:nvPr>
        </p:nvSpPr>
        <p:spPr>
          <a:xfrm>
            <a:off x="790475" y="1212425"/>
            <a:ext cx="5592300" cy="3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Horizontal axis wind turbines (HAWTs)</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Design improvements better efficiency, reliability, and cost-effectiveness</a:t>
            </a:r>
            <a:endParaRPr sz="1800">
              <a:solidFill>
                <a:schemeClr val="accent1"/>
              </a:solidFill>
            </a:endParaRPr>
          </a:p>
          <a:p>
            <a:pPr indent="0" lvl="0" marL="0" rtl="0" algn="l">
              <a:spcBef>
                <a:spcPts val="0"/>
              </a:spcBef>
              <a:spcAft>
                <a:spcPts val="0"/>
              </a:spcAft>
              <a:buNone/>
            </a:pPr>
            <a:r>
              <a:t/>
            </a:r>
            <a:endParaRPr sz="1800">
              <a:solidFill>
                <a:schemeClr val="accent1"/>
              </a:solidFill>
            </a:endParaRPr>
          </a:p>
          <a:p>
            <a:pPr indent="0" lvl="0" marL="0" rtl="0" algn="l">
              <a:spcBef>
                <a:spcPts val="0"/>
              </a:spcBef>
              <a:spcAft>
                <a:spcPts val="0"/>
              </a:spcAft>
              <a:buNone/>
            </a:pPr>
            <a:r>
              <a:rPr lang="en" sz="1800">
                <a:solidFill>
                  <a:schemeClr val="accent1"/>
                </a:solidFill>
              </a:rPr>
              <a:t>Design variation: Contra-rotating HAWT (CR-HAWT)</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Two rotors mounted on the same axis, rotating in opposite directions</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Result: reduced turbulence, increased wind flow</a:t>
            </a:r>
            <a:endParaRPr sz="1800">
              <a:solidFill>
                <a:schemeClr val="accent1"/>
              </a:solidFill>
            </a:endParaRPr>
          </a:p>
          <a:p>
            <a:pPr indent="0" lvl="0" marL="0" rtl="0" algn="l">
              <a:spcBef>
                <a:spcPts val="0"/>
              </a:spcBef>
              <a:spcAft>
                <a:spcPts val="0"/>
              </a:spcAft>
              <a:buNone/>
            </a:pPr>
            <a:r>
              <a:t/>
            </a:r>
            <a:endParaRPr sz="180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8"/>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Terms and Abbreviations</a:t>
            </a:r>
            <a:endParaRPr sz="1500"/>
          </a:p>
        </p:txBody>
      </p:sp>
      <p:sp>
        <p:nvSpPr>
          <p:cNvPr id="419" name="Google Shape;419;p38"/>
          <p:cNvSpPr txBox="1"/>
          <p:nvPr>
            <p:ph idx="1" type="subTitle"/>
          </p:nvPr>
        </p:nvSpPr>
        <p:spPr>
          <a:xfrm>
            <a:off x="790475" y="1212425"/>
            <a:ext cx="5175000" cy="3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Contra-Rotating Horizontal Axis Wind Turbine</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CR-HAWT</a:t>
            </a:r>
            <a:endParaRPr sz="1800">
              <a:solidFill>
                <a:schemeClr val="accent1"/>
              </a:solidFill>
            </a:endParaRPr>
          </a:p>
          <a:p>
            <a:pPr indent="0" lvl="0" marL="0" rtl="0" algn="l">
              <a:spcBef>
                <a:spcPts val="0"/>
              </a:spcBef>
              <a:spcAft>
                <a:spcPts val="0"/>
              </a:spcAft>
              <a:buNone/>
            </a:pPr>
            <a:r>
              <a:rPr lang="en" sz="1800">
                <a:solidFill>
                  <a:schemeClr val="accent1"/>
                </a:solidFill>
              </a:rPr>
              <a:t>Single-Rotor Horizontal Axis Wind Turbine</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SR-HAWT</a:t>
            </a:r>
            <a:endParaRPr sz="1800">
              <a:solidFill>
                <a:schemeClr val="accent1"/>
              </a:solidFill>
            </a:endParaRPr>
          </a:p>
          <a:p>
            <a:pPr indent="0" lvl="0" marL="0" rtl="0" algn="l">
              <a:spcBef>
                <a:spcPts val="0"/>
              </a:spcBef>
              <a:spcAft>
                <a:spcPts val="0"/>
              </a:spcAft>
              <a:buNone/>
            </a:pPr>
            <a:r>
              <a:rPr lang="en" sz="1800">
                <a:solidFill>
                  <a:schemeClr val="accent1"/>
                </a:solidFill>
              </a:rPr>
              <a:t>Permanent Magnet Stator Motor</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PMSM (shortened further to PSM in model)</a:t>
            </a:r>
            <a:endParaRPr sz="1800">
              <a:solidFill>
                <a:schemeClr val="accent1"/>
              </a:solidFill>
            </a:endParaRPr>
          </a:p>
          <a:p>
            <a:pPr indent="0" lvl="0" marL="0" rtl="0" algn="l">
              <a:spcBef>
                <a:spcPts val="0"/>
              </a:spcBef>
              <a:spcAft>
                <a:spcPts val="0"/>
              </a:spcAft>
              <a:buNone/>
            </a:pPr>
            <a:r>
              <a:t/>
            </a:r>
            <a:endParaRPr sz="1800">
              <a:solidFill>
                <a:schemeClr val="accent1"/>
              </a:solidFill>
            </a:endParaRPr>
          </a:p>
          <a:p>
            <a:pPr indent="0" lvl="0" marL="0" rtl="0" algn="l">
              <a:spcBef>
                <a:spcPts val="0"/>
              </a:spcBef>
              <a:spcAft>
                <a:spcPts val="0"/>
              </a:spcAft>
              <a:buNone/>
            </a:pPr>
            <a:r>
              <a:t/>
            </a:r>
            <a:endParaRPr sz="1800">
              <a:solidFill>
                <a:schemeClr val="accent1"/>
              </a:solidFill>
            </a:endParaRPr>
          </a:p>
        </p:txBody>
      </p:sp>
      <p:pic>
        <p:nvPicPr>
          <p:cNvPr id="420" name="Google Shape;420;p38"/>
          <p:cNvPicPr preferRelativeResize="0"/>
          <p:nvPr/>
        </p:nvPicPr>
        <p:blipFill>
          <a:blip r:embed="rId3">
            <a:alphaModFix/>
          </a:blip>
          <a:stretch>
            <a:fillRect/>
          </a:stretch>
        </p:blipFill>
        <p:spPr>
          <a:xfrm>
            <a:off x="5965349" y="1017725"/>
            <a:ext cx="2365076" cy="41257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9"/>
          <p:cNvSpPr txBox="1"/>
          <p:nvPr>
            <p:ph type="title"/>
          </p:nvPr>
        </p:nvSpPr>
        <p:spPr>
          <a:xfrm>
            <a:off x="1791900" y="2306425"/>
            <a:ext cx="5560200" cy="139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MODEL &amp; SWEEP</a:t>
            </a:r>
            <a:r>
              <a:rPr lang="en">
                <a:solidFill>
                  <a:schemeClr val="accent1"/>
                </a:solidFill>
              </a:rPr>
              <a:t> </a:t>
            </a:r>
            <a:r>
              <a:rPr lang="en"/>
              <a:t>DESIGN</a:t>
            </a:r>
            <a:endParaRPr/>
          </a:p>
        </p:txBody>
      </p:sp>
      <p:sp>
        <p:nvSpPr>
          <p:cNvPr id="426" name="Google Shape;426;p39"/>
          <p:cNvSpPr txBox="1"/>
          <p:nvPr>
            <p:ph idx="2" type="title"/>
          </p:nvPr>
        </p:nvSpPr>
        <p:spPr>
          <a:xfrm>
            <a:off x="2296988" y="955525"/>
            <a:ext cx="4566300" cy="135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Wind Power Library</a:t>
            </a:r>
            <a:endParaRPr sz="1500"/>
          </a:p>
        </p:txBody>
      </p:sp>
      <p:sp>
        <p:nvSpPr>
          <p:cNvPr id="432" name="Google Shape;432;p40"/>
          <p:cNvSpPr txBox="1"/>
          <p:nvPr>
            <p:ph idx="1" type="subTitle"/>
          </p:nvPr>
        </p:nvSpPr>
        <p:spPr>
          <a:xfrm>
            <a:off x="790475" y="1212425"/>
            <a:ext cx="4062300" cy="3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Wind Power library by Dassault Systèmes</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Includes standard SR-HAWT model</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Rated for 2 MWH</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PMSM motor with fixed stator</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Data specifying constants for standard model</a:t>
            </a:r>
            <a:endParaRPr sz="1800">
              <a:solidFill>
                <a:schemeClr val="accent1"/>
              </a:solidFill>
            </a:endParaRPr>
          </a:p>
          <a:p>
            <a:pPr indent="0" lvl="0" marL="0" rtl="0" algn="l">
              <a:spcBef>
                <a:spcPts val="0"/>
              </a:spcBef>
              <a:spcAft>
                <a:spcPts val="0"/>
              </a:spcAft>
              <a:buNone/>
            </a:pPr>
            <a:r>
              <a:t/>
            </a:r>
            <a:endParaRPr sz="1800">
              <a:solidFill>
                <a:schemeClr val="accent1"/>
              </a:solidFill>
            </a:endParaRPr>
          </a:p>
          <a:p>
            <a:pPr indent="0" lvl="0" marL="0" rtl="0" algn="l">
              <a:spcBef>
                <a:spcPts val="0"/>
              </a:spcBef>
              <a:spcAft>
                <a:spcPts val="0"/>
              </a:spcAft>
              <a:buNone/>
            </a:pPr>
            <a:r>
              <a:t/>
            </a:r>
            <a:endParaRPr sz="1800">
              <a:solidFill>
                <a:schemeClr val="accent1"/>
              </a:solidFill>
            </a:endParaRPr>
          </a:p>
        </p:txBody>
      </p:sp>
      <p:pic>
        <p:nvPicPr>
          <p:cNvPr id="433" name="Google Shape;433;p40"/>
          <p:cNvPicPr preferRelativeResize="0"/>
          <p:nvPr/>
        </p:nvPicPr>
        <p:blipFill>
          <a:blip r:embed="rId3">
            <a:alphaModFix/>
          </a:blip>
          <a:stretch>
            <a:fillRect/>
          </a:stretch>
        </p:blipFill>
        <p:spPr>
          <a:xfrm>
            <a:off x="4852850" y="1417162"/>
            <a:ext cx="4146950" cy="2309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1"/>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Modifications to Model</a:t>
            </a:r>
            <a:endParaRPr sz="1500"/>
          </a:p>
        </p:txBody>
      </p:sp>
      <p:sp>
        <p:nvSpPr>
          <p:cNvPr id="439" name="Google Shape;439;p41"/>
          <p:cNvSpPr txBox="1"/>
          <p:nvPr>
            <p:ph idx="1" type="subTitle"/>
          </p:nvPr>
        </p:nvSpPr>
        <p:spPr>
          <a:xfrm>
            <a:off x="790475" y="1212425"/>
            <a:ext cx="5175000" cy="33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rPr>
              <a:t>Second (rear) rotor added to stator</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Stator unfixed which enabled a second port to connect second turbine to</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Front turbine model duplicated for rear rotor and changed to rotate in the opposite direction</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Removed random noise from wind source component to make results replicable</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Both front and rear connected to wind source component</a:t>
            </a:r>
            <a:endParaRPr sz="1800">
              <a:solidFill>
                <a:schemeClr val="accent1"/>
              </a:solidFill>
            </a:endParaRPr>
          </a:p>
          <a:p>
            <a:pPr indent="-342900" lvl="0" marL="457200" rtl="0" algn="l">
              <a:spcBef>
                <a:spcPts val="0"/>
              </a:spcBef>
              <a:spcAft>
                <a:spcPts val="0"/>
              </a:spcAft>
              <a:buClr>
                <a:schemeClr val="accent1"/>
              </a:buClr>
              <a:buSzPts val="1800"/>
              <a:buChar char="●"/>
            </a:pPr>
            <a:r>
              <a:rPr lang="en" sz="1800">
                <a:solidFill>
                  <a:schemeClr val="accent1"/>
                </a:solidFill>
              </a:rPr>
              <a:t>Propagated P_w and P_t upwards to top layer of model</a:t>
            </a:r>
            <a:endParaRPr sz="1800">
              <a:solidFill>
                <a:schemeClr val="accent1"/>
              </a:solidFill>
            </a:endParaRPr>
          </a:p>
          <a:p>
            <a:pPr indent="0" lvl="0" marL="0" rtl="0" algn="l">
              <a:spcBef>
                <a:spcPts val="0"/>
              </a:spcBef>
              <a:spcAft>
                <a:spcPts val="0"/>
              </a:spcAft>
              <a:buNone/>
            </a:pPr>
            <a:r>
              <a:t/>
            </a:r>
            <a:endParaRPr sz="1800">
              <a:solidFill>
                <a:schemeClr val="accent1"/>
              </a:solidFill>
            </a:endParaRPr>
          </a:p>
          <a:p>
            <a:pPr indent="0" lvl="0" marL="0" rtl="0" algn="l">
              <a:spcBef>
                <a:spcPts val="0"/>
              </a:spcBef>
              <a:spcAft>
                <a:spcPts val="0"/>
              </a:spcAft>
              <a:buNone/>
            </a:pPr>
            <a:r>
              <a:t/>
            </a:r>
            <a:endParaRPr sz="1800">
              <a:solidFill>
                <a:schemeClr val="accent1"/>
              </a:solidFill>
            </a:endParaRPr>
          </a:p>
        </p:txBody>
      </p:sp>
      <p:pic>
        <p:nvPicPr>
          <p:cNvPr id="440" name="Google Shape;440;p41"/>
          <p:cNvPicPr preferRelativeResize="0"/>
          <p:nvPr/>
        </p:nvPicPr>
        <p:blipFill>
          <a:blip r:embed="rId3">
            <a:alphaModFix/>
          </a:blip>
          <a:stretch>
            <a:fillRect/>
          </a:stretch>
        </p:blipFill>
        <p:spPr>
          <a:xfrm>
            <a:off x="6081924" y="1017725"/>
            <a:ext cx="2348976" cy="3996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appy International Astronomy Day! by Slidesgo">
  <a:themeElements>
    <a:clrScheme name="Simple Light">
      <a:dk1>
        <a:srgbClr val="B9F16E"/>
      </a:dk1>
      <a:lt1>
        <a:srgbClr val="323838"/>
      </a:lt1>
      <a:dk2>
        <a:srgbClr val="C6BDE8"/>
      </a:dk2>
      <a:lt2>
        <a:srgbClr val="8D7A9D"/>
      </a:lt2>
      <a:accent1>
        <a:srgbClr val="FFFFFF"/>
      </a:accent1>
      <a:accent2>
        <a:srgbClr val="FFFFFF"/>
      </a:accent2>
      <a:accent3>
        <a:srgbClr val="FFFFFF"/>
      </a:accent3>
      <a:accent4>
        <a:srgbClr val="FFFFFF"/>
      </a:accent4>
      <a:accent5>
        <a:srgbClr val="FFFFFF"/>
      </a:accent5>
      <a:accent6>
        <a:srgbClr val="FFFFFF"/>
      </a:accent6>
      <a:hlink>
        <a:srgbClr val="B9F16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